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80774-19A6-5C25-ADB3-A1BD643F8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4CF466-003A-E701-E89F-CB4EE2ED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0C8E-7513-49BA-B1EE-D881DCBE2CD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917192-BCA2-5914-98DC-FB7E04A20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F82F14-9BF2-5472-AFA9-36EF9D093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DBC8-8CDF-480D-B955-A6A21BD35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7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E7549C-B469-F1A7-9A18-5A1E97ACA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5DD681-866D-A361-0089-544B8C24D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253FBA-E606-8E96-BE93-271644140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80C8E-7513-49BA-B1EE-D881DCBE2CD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EF06BF-8CA8-A0A6-982E-528B1809A8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F4F626-5B43-B9E8-D16C-FAEA00964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DBC8-8CDF-480D-B955-A6A21BD35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6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92AEF6B-DAAD-B4A8-B385-59D1524EC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ru-RU" sz="3200" b="1" spc="300">
                <a:effectLst/>
                <a:latin typeface="Arial" panose="020B0604020202020204" pitchFamily="34" charset="0"/>
              </a:rPr>
              <a:t>Повышение качества поисково-оценочных работ с применением технологии АГР</a:t>
            </a:r>
            <a:endParaRPr lang="ru-RU" sz="6000" b="1" spc="3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81D65B-5535-D38D-9CC3-D0661DB46F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44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69C60D3-5B47-5431-1129-D8A3E2FA9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Обработка магниторазведочных данных</a:t>
            </a:r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5FF615-8DFA-E3C1-F985-719D31FBCF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40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07F8194-917D-8236-0C69-0859E1442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Петрофизические исследования</a:t>
            </a:r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79B1BB-504B-EECB-E106-2F7816DEC1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98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980E572-B9C5-58E1-8A80-EBFCDF67F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Геомагнитная модель</a:t>
            </a:r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D40EE9-76F6-7898-C539-6C9D86B014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63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E8D3939-3506-9C39-3D1C-570100701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Результат работ с учетом магниторазведки</a:t>
            </a:r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00E4C4-4BDE-03CC-9F90-22B3D1773B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91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A853F28-C1B6-F76E-2719-89D5A92EA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МИКРОСКОПИЧЕСКИЕ исследования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0FA3D2-492A-E0AD-39B2-58E953EFFF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54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CFE6ABE-3F49-CF54-2CCE-46B7DE769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Оперативная корректировка горных и буровых работ</a:t>
            </a:r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365689-B5E8-345B-37E1-6DCBA295D0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78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79632BD-50E9-09A0-D0E0-83A5EDE93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Выводы </a:t>
            </a:r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03190A-0869-C09B-406A-82B1CC1081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13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87EF49A-EC96-1890-4C9C-73868FF13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Интеграция ПО АГР с роботизированными комплексами</a:t>
            </a:r>
            <a:endParaRPr lang="en-US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A43D0A-CD15-2E0C-E346-5285F5B9F3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92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6842A02-7497-E2EB-98FF-796C3B876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Разметка </a:t>
            </a:r>
            <a:r>
              <a:rPr lang="en-GB" b="1"/>
              <a:t>Dataset </a:t>
            </a:r>
            <a:r>
              <a:rPr lang="ru-RU" b="1"/>
              <a:t> при фотодокументации</a:t>
            </a:r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F0DB5C-1375-A6DC-1D2D-9C66E214C5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90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23DCFBB-088D-EAA4-330B-1E0D33B7A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СТАНДАРТ </a:t>
            </a:r>
            <a:r>
              <a:rPr lang="en-GB"/>
              <a:t>*.agr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355B50-3E81-F03E-12DB-8CE762C991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2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3F86F17-75F2-BA91-F6CC-ADD180815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АГР – СОВРЕМЕННЫЙ ИНСТРУМЕНТ ДЛЯ ГЕОЛОГОВ</a:t>
            </a:r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516AD2-D860-4C9D-C741-5B4BCF1993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04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2C418EA-21D7-DD8D-538A-3B32D8858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АГР – ЛИДЕР АВТОМАТИЗАЦИИ ГРР В СНГ</a:t>
            </a:r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B2F35A-A184-74A0-2E95-01B7AF2F62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80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1429F74-74BD-87A1-7773-85BA9A168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F6AE7B-D71B-72A3-1668-20E9755A07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32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46F7C89-003A-1A31-0A5F-6A33CD2F9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КЛИЕНТЫ И ПАРТНЕРЫ</a:t>
            </a:r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8CBB03-5D5A-936A-A9B1-9F5A8A890A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42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DCFB92B-12A2-54BF-561D-4C79E87EC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КОМПЛЕКС АГР – единая геологическая платформа</a:t>
            </a:r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C47BA0-1CF9-5F1B-6A54-A6A012ED6F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68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098A96D-B1BA-CB95-F865-13654F2DB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Конкурентные Преимущества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4C3D3A-CFE0-B305-8EFB-09229FA557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85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317D04F-985B-F742-986D-AF8943D5C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Конкурентные преимущества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F33842-899C-6255-6A96-53CCA0B103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33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FF9803A-67E2-847A-195B-27074DA5C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Проекты в Якутии</a:t>
            </a:r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995D0E-9208-3925-0A87-2F8A0CCE45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40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AE6D09C-C47F-D169-29DF-FEAC0F902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Анализ работ предшественников</a:t>
            </a:r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8395A1-BEC0-178B-DAAA-BF385C8014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43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B505468-93C3-8B7B-C687-162BD7FC8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поисковые геофизические исследования </a:t>
            </a:r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EC6047-33D2-3CF5-3583-98AEFF3135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274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Широкоэкранный</PresentationFormat>
  <Paragraphs>20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Повышение качества поисково-оценочных работ с применением технологии АГР</vt:lpstr>
      <vt:lpstr>АГР – СОВРЕМЕННЫЙ ИНСТРУМЕНТ ДЛЯ ГЕОЛОГОВ</vt:lpstr>
      <vt:lpstr>КЛИЕНТЫ И ПАРТНЕРЫ</vt:lpstr>
      <vt:lpstr>КОМПЛЕКС АГР – единая геологическая платформа</vt:lpstr>
      <vt:lpstr>Конкурентные Преимущества</vt:lpstr>
      <vt:lpstr>Конкурентные преимущества</vt:lpstr>
      <vt:lpstr>Проекты в Якутии</vt:lpstr>
      <vt:lpstr>Анализ работ предшественников</vt:lpstr>
      <vt:lpstr>поисковые геофизические исследования </vt:lpstr>
      <vt:lpstr>Обработка магниторазведочных данных</vt:lpstr>
      <vt:lpstr>Петрофизические исследования</vt:lpstr>
      <vt:lpstr>Геомагнитная модель</vt:lpstr>
      <vt:lpstr>Результат работ с учетом магниторазведки</vt:lpstr>
      <vt:lpstr>МИКРОСКОПИЧЕСКИЕ исследования</vt:lpstr>
      <vt:lpstr>Оперативная корректировка горных и буровых работ</vt:lpstr>
      <vt:lpstr>Выводы </vt:lpstr>
      <vt:lpstr>Интеграция ПО АГР с роботизированными комплексами</vt:lpstr>
      <vt:lpstr>Разметка Dataset  при фотодокументации</vt:lpstr>
      <vt:lpstr>СТАНДАРТ *.agr</vt:lpstr>
      <vt:lpstr>АГР – ЛИДЕР АВТОМАТИЗАЦИИ ГРР В СНГ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Повышение качества поисково-оценочных работ с применением технологии АГР</dc:title>
  <dc:creator>Алена Лошакова</dc:creator>
  <cp:lastModifiedBy>Алена Лошакова</cp:lastModifiedBy>
  <cp:revision>1</cp:revision>
  <dcterms:created xsi:type="dcterms:W3CDTF">2023-04-24T11:20:56Z</dcterms:created>
  <dcterms:modified xsi:type="dcterms:W3CDTF">2023-04-24T11:20:56Z</dcterms:modified>
</cp:coreProperties>
</file>