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C0FD4-498B-0206-3EDF-AF696B41C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57947E-7801-DB7D-1CA3-9E636D4F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3253D-A536-4F83-9D4E-BA405747D24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99DBC-4D0F-A4BA-63C9-7997866B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EF3B6-A1E7-5BFB-DC92-BDE0C034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3CA2C-DBB3-4BF2-B15D-09A4FD2F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30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46E0A-EA2A-7EB0-3D95-BE80296B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A6D28-BEEB-2476-D947-F7970F9BC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5BF979-3193-0BC4-32CD-317A9101A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3253D-A536-4F83-9D4E-BA405747D24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1A88FE-3D9A-B1E9-BC43-E1029AD34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260E5A-DA51-3582-8C73-E2AFADE77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CA2C-DBB3-4BF2-B15D-09A4FD2FC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13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9BFBA2A-6C74-BD75-702D-047058DE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86A50A-4048-5817-2F39-1E19299F89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169ED2-F6C9-8A23-57BB-B48EE106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D993F1-5A7A-49D2-A9C3-82B546CF45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7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52113D-8CBD-3940-B951-A131E1279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10CF19-A081-F511-4056-3883E1D086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0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42356DE-940A-490C-C4FF-0C5AB852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BF6017-FF2E-F567-7ED1-FD85A44A6F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52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D0BCCA-B1C6-5D31-CE70-301CD941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4587B-B291-C40C-7969-1C596810E5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78C55A-8E04-F68C-34C6-56800D97B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09FD04-9502-B7C6-D917-77D1DF3663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0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205836-21C0-AC9E-1EC2-C29876A02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23F2F8-11FE-556E-394A-840FEA07AC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25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2F8CF5B-039D-FFFA-D8F7-4233CE08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C48D90-8C71-35B6-6E63-049A412999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3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02131B-1A91-352A-F1A5-3205C7C32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09A104-0048-E946-A680-B18C55E8F5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F9670F4-1B90-3BF4-E558-D5EF3E679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86152B-B91D-82D8-2CC0-4B1C4D8AC9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45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9C14E82-D393-74A1-2A5B-281152005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39B2ED-FBE5-140A-264F-DD5B09A0D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9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36117C-A304-8009-0A16-5C9924C9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D2ED71-92F9-3077-FA39-6A2058806D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8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DC6125C-0627-8F9C-B7DB-3D6DCF35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327928-C625-3A03-EFF6-49959E4E7F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50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5A2774-A229-0A32-0CD4-F8D0CF4E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8867C-31CD-F0E6-1688-4AA67EA693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08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C3516BE-1D5C-123B-EFF0-2D451C22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728379-8E22-CB78-D996-93455F7E83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5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E7344C-7123-7EB0-F07B-662B7A36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E4665E-C412-1696-4B82-DE68398221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37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A89A8B-6C94-DA3F-E6ED-FBFCDBCD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1B1712-CB14-12AC-84BD-CD05E2F2FE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4A0BCDE-E314-3A30-297B-805733D7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ACC478-D876-55C0-A3AC-A86CDDB1C7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D215D7-0E28-450A-EC88-A52FE4706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40CED0-7596-8680-FE46-50F1C8088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91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EA81F85-F475-67DB-6566-CDA2CB4F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D6E0C6-7717-4D69-2E2F-ED70F5E1C9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02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B6373E4-3FD8-8DE4-6C54-D1B317D2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97715D-7911-A254-A1C5-EE16F587C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574AA4-E866-C2D1-3CC1-0ABCB709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79436F-9B21-B6C4-F125-6D4AC56E0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2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FD90888-DDAD-4413-995A-87B0A2277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28F0F9-3375-235D-00FB-E1138DB80B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36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2023-04-24T11:20:31Z</dcterms:created>
  <dcterms:modified xsi:type="dcterms:W3CDTF">2023-04-24T11:20:31Z</dcterms:modified>
</cp:coreProperties>
</file>