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7C19F4-CFD7-BC51-FFD4-1C0ABE72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CC6D771-74BC-FEB8-6C90-D1BA3A3B6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7105B-3B08-4B52-AF06-FE7E714F1B64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EA99E3-F973-9FED-308C-D8BAE9BEF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2EF49A-6632-40A2-A184-522C8D0EB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04A36-91D0-4CCE-8FA7-278F41ADDF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94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E28D2-A4E5-750C-87D3-1F9CB78F3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3E439D-C1A1-0121-7FD1-E7D74268C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8A9F1-BFB0-E958-8335-CA04912A9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7105B-3B08-4B52-AF06-FE7E714F1B64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6EF9C3-4934-B258-E808-1F62EB2C41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2EAE3D-CDAA-B7D3-CA70-D1FC75723B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04A36-91D0-4CCE-8FA7-278F41ADDF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32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E1BDC57-C7DD-206A-0992-F362DC40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39A004-BD7D-5D8B-F681-ACE9DAED83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30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4EB28DD-C4CB-F590-B73F-7D6879204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4D9FFD-6B60-5FE9-2555-8C1F68727F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40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391437C-258A-FC0D-46F7-D12E83669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126D74-CB54-E67F-97DC-624CB47819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65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FDDFDB2-4CBC-EDC0-F8A8-E33A0640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2BCF7C-534A-A255-07B8-886E0B7BA7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64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E840D8D-E4A6-1817-D22E-94F3D18D8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2AE134-B003-80A3-2BDF-3C6C9D1DDA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5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23642F3-0508-F5AD-D76D-A71D20E95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24065D-9360-FF3F-ADDD-2B4025078C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28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536075F-764E-3920-E408-756EA4C8A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4DCBAB-E242-8DB5-0B9E-7138CDE936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6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28DBF0E-BDF8-8C82-84E7-42DB78ED7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6ADF7E-CB66-AB31-92FB-300EAD1CC7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05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6E0717C-101E-FDE3-C146-10B4EDD03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CC5864-B4CD-A182-1F33-556CFCB992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72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68A9272-3A86-ABE1-4EE6-D44C3AB54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1100"/>
              <a:t>Схема расположения участков</a:t>
            </a:r>
            <a:br>
              <a:rPr lang="ru-RU" sz="1100"/>
            </a:br>
            <a:r>
              <a:rPr lang="ru-RU" sz="1100"/>
              <a:t>Моркока-Мархаратинский и Правобережный.</a:t>
            </a:r>
            <a:br>
              <a:rPr lang="ru-RU" sz="1100"/>
            </a:br>
            <a:endParaRPr lang="ru-RU" sz="11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654499-6C47-B609-E2D5-57C2E006DE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60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7FB53D6-6323-8339-71EF-D5330E0D6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sz="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B003CA-B2C7-C6A4-B285-A5F0C639DF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7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D32848C-F2D5-49DA-C600-C8F5B9C8C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0F53BF-AD1C-4C9E-765B-81975B5875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36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4CF90E3-57B1-B1DF-69CE-5A7715BA7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sz="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8207AA-9EB3-85C3-FB0E-A57E6EBC28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35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3D4A47A-5956-FCD7-01DA-47AA3DE9C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7C7E50-88D5-2BBE-9E86-97B8EA1947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29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B24A626-BD4D-CBB5-C5C5-A78127BD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A1F39D-9BC6-ACF6-5FC4-DF6DF00CCD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84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9761769-A401-B4DF-DD60-60EF5F649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AC6B6F-9917-0DFB-2B6A-B1517939D9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91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CC90777-D2D3-7EE7-62BF-3FC1312A2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sz="2400"/>
              <a:t>Кимберлитовый тип алмазов</a:t>
            </a:r>
            <a:endParaRPr lang="ru-RU" alt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93B868-45A5-E5C7-92D9-2848A964F3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66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7DA41DD-6199-2B3D-199C-C1836B50B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sz="1800">
                <a:solidFill>
                  <a:schemeClr val="tx1"/>
                </a:solidFill>
              </a:rPr>
              <a:t>Экзотические типы алмазов с неустановленными коренными источниками</a:t>
            </a:r>
            <a:endParaRPr lang="ru-RU" altLang="ru-RU" sz="18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02773B-F10F-344B-79DC-EF31A01347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99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90612D1-25F9-7811-7DA7-921B88308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04BB27-2838-0FDC-8CA9-E5A168871D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39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40F7300-56CB-A4E3-FCEE-0DEFCDD4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A54D9-3347-A49C-82D0-BFC1489ED1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88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181E367-A35E-37E4-6960-246A52243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1500">
                <a:latin typeface="Bahnschrift SemiBold" pitchFamily="34" charset="0"/>
              </a:rPr>
              <a:t>  СХЕМА ПЕРСПЕКТИВНЫХ ТЕРРИТОРИЙ АРКТИЧЕСКОЙ ЧАСТИ ЛЕНО-ХАТАНГСКОГО МЕЖДУРЕЧЬЯ</a:t>
            </a:r>
            <a:endParaRPr lang="ru-RU" altLang="ru-RU" sz="1500" dirty="0">
              <a:latin typeface="Bahnschrift SemiBold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DE1DD6-2E58-1E74-BB63-C8707E2D36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49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F3B8786-3C23-3486-BD00-77F4EC6C7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1A392F-1C5F-FF2D-B174-7B8287231B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67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1AF05A8-ABBD-6380-DA6E-8EB79FDEE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52FA89-F28A-9A2C-DE7F-95A273B411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06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C47AB03-CAE5-C270-4C77-CDF264D44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02F370-18B3-695A-A6ED-56652E4BFB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05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9126866-E72F-7E00-C9D7-A7C5DE18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1A291B-C3D9-32CC-805D-E1C17B76BF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1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FD5CABE-F7B9-AA70-AFB3-45B7C34D6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DFC68-B460-42E2-FA59-3B3C1066CC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17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77E9305-EAC9-9508-229C-57163E551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193433-721D-04AE-89D3-C6A8AB3939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11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6D79D2A-D7E4-EC30-1F4A-B68A1CB5A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684346-5358-845A-6884-B024450489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18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560747B-8F7E-EB27-543C-8110BF6AE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3C7146-E642-8E1B-4177-F4CF621FB6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81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1166A2B-A46F-A0C5-A655-5794FF16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A09A75-88D9-21FC-B408-E3CE5C7954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75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36FBA7E-BCEB-627B-02E4-F9D8EC17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BD3D6E-6921-8947-E590-FC1FE73CBD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463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</Words>
  <Application>Microsoft Office PowerPoint</Application>
  <PresentationFormat>Экран (4:3)</PresentationFormat>
  <Paragraphs>4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Bahnschrift SemiBold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 расположения участков Моркока-Мархаратинский и Правобережный.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Кимберлитовый тип алмазов</vt:lpstr>
      <vt:lpstr>Экзотические типы алмазов с неустановленными коренными источниками</vt:lpstr>
      <vt:lpstr>Презентация PowerPoint</vt:lpstr>
      <vt:lpstr>Презентация PowerPoint</vt:lpstr>
      <vt:lpstr>  СХЕМА ПЕРСПЕКТИВНЫХ ТЕРРИТОРИЙ АРКТИЧЕСКОЙ ЧАСТИ ЛЕНО-ХАТАНГСКОГО МЕЖДУРЕЧЬЯ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 Лошакова</dc:creator>
  <cp:lastModifiedBy>Алена Лошакова</cp:lastModifiedBy>
  <cp:revision>1</cp:revision>
  <dcterms:created xsi:type="dcterms:W3CDTF">2023-04-24T11:17:39Z</dcterms:created>
  <dcterms:modified xsi:type="dcterms:W3CDTF">2023-04-24T11:17:39Z</dcterms:modified>
</cp:coreProperties>
</file>