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E1754-FA08-C10E-2682-05A91256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6BBEFD-BB84-E41D-F7B0-CDEFE970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433C-67FA-4CB4-BAD4-3C64ADED8E9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B9E4B6-6C57-4192-953B-CA827024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FDBC04-9776-4333-400C-7DABFC06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DFA2-920E-4510-BD82-8A4DA93D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007F6-4CBD-6A3E-42F3-D46C0C7D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2F921B-1F9B-1857-E5E9-3A88B5B9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0EF2A-2D01-CE2B-63A7-B242234E3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433C-67FA-4CB4-BAD4-3C64ADED8E9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FE03C-C1B7-AB48-AEA1-1EE95A8B1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E8A68-CBE8-E885-01B8-C0A77D7D0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DFA2-920E-4510-BD82-8A4DA93D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683BBB-ADA3-A84D-C520-0C2AAA5E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E3F42-CF98-4125-782C-E50719D5D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4637E8-7B7C-EC1E-EBF4-BC145691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44173-C11B-782B-861B-0D06B878A8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77C94E-8BA8-2518-BA00-75922C2E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2419B-F402-D9C8-5FBF-F03C485F16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F62AFA-96CD-44F9-6128-2E833822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DCDC3-B794-8D90-1F41-0EAD2857D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54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4BCA9B-1919-2E7E-8F2C-B2B54E94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FE63C-FFD7-9B18-7DF5-585C2DDB8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B3EBC2-C04C-9B0F-F0A6-49544D72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F9876-B7C8-92F6-3FE5-950DCFA8E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413604-87CC-2A96-AB4C-8C0586EB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10EC73-4EBF-0F0C-415F-6053D3FE22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D3C665-8F7A-F476-91B5-6DD4D326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493AAA-9882-CCFC-E2B7-8FD2DB890C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96CA5A-2531-6F66-DA94-D3922224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80DAB-6559-3D64-40FF-10447B5CE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A71FF5-E497-A5DA-83E0-672E59DF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42E8F-C9FF-CBB8-D381-FF660F339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577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5569F8-3690-EE03-3CAF-A26C753D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4D545-F075-70D2-ED31-DD5580E57D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F1EC27-9DB5-5D10-4E50-625D6B06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7C883-AB10-368C-D058-1FD55BA2B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F79F3C-EF1F-1244-8AE0-F67F0984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FF168A-8F40-F732-48B6-467D7321C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135CDB-8797-4F16-9919-592A3D76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B6E9F-C59C-2C49-A791-05EC91242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1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6EFAB1-DF7A-7DCD-628A-8782F2F2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58F578-C861-B578-CBF8-1FF892BDB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4D496A-B052-B39A-5484-AC33E6C7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7D7B-DD58-04F9-A715-4067DB384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6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7D5C14-617B-6131-A3E4-98A46712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8001B-D2A3-FFDF-B6A0-05CD379E0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9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2023-04-24T11:20:05Z</dcterms:created>
  <dcterms:modified xsi:type="dcterms:W3CDTF">2023-04-24T11:20:05Z</dcterms:modified>
</cp:coreProperties>
</file>