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C827E-7E77-2308-B802-99449624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0E952E-0E8A-CF5D-F684-285EB962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584D-88F6-4B44-AB14-DB94D555D4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EBB1DC-0041-A4EA-6736-7256134B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157A7B-8F24-BF1D-59BE-2F90B619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CE96-A3A0-49A1-8E2A-70353FA3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0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62A9D-0BDB-9CA9-E2E2-817D97A9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BE0F93-1986-4FDA-06D9-8BB2E8CDE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20528-56E2-9A28-E89F-C0B52D386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6584D-88F6-4B44-AB14-DB94D555D40B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6CA2E2-8ECA-C676-F484-EDE45A59E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3BD188-6F48-8CAB-44A3-ABBFB698C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DCE96-A3A0-49A1-8E2A-70353FA3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5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D2C3A27-92DC-5876-088D-BF000B98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70EF9-A917-5975-2F9F-EC8E78982F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3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58EAF8F-A693-6F0D-689D-E3EF7295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9907FD-7105-F610-ECCD-6BD5D7B362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546662-30B2-1457-2FD6-5F178CB1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698446-AD38-F15E-348C-7FB8A3D13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2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FFBE55-18BD-40C6-2063-38B8CB00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49D681-B878-BBBD-330F-087E3CCA7E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1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547C89-AB42-94B4-5F3E-B080971D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0A0FC2-A721-5453-8A1D-E748165984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5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B4150D3-770C-DF2C-43B8-3593BAA1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4D8E8E-4261-5409-A581-0D7A57283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A712ED-6AA6-D70F-3E09-B5F500C7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C3028C-F9DA-16D2-008D-E15A953EDD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9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151531B-F565-3386-9981-4D452CB2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2B8BD9-20EA-4335-948C-3E656775DB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57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6825F6-5150-2D3F-87E8-C7BDC52B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07004C-4340-9C88-C755-C24078DCB5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83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3BAE0E-D26A-A64E-18C1-5FC6179F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A7B4CC-B2E1-C5AD-34A6-482817FA27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3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41B7F3C-C90E-F179-FF98-ED0E71DB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155392-315C-F934-9084-BAEF65082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1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B516E10-0DD8-AF05-CE18-BE6D5ACA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48AA14-60CC-CB46-F554-9930EA6B03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6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FBC1602-1CFE-8643-2CF4-85A73FF9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EF6F50-B279-2DBC-F22B-92BC5C591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09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0F4A221-89C3-9119-88E5-7DA1E338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32E996-E9BE-3690-242C-F397B52330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A4662C6-6864-16F8-1C13-C2FA3895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DF7B85-EB07-D278-23BF-7B4C2EE692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8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41BD42-DDEC-43FC-176D-FD099095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585411-0086-4B94-94AA-17A493F41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6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5BD7D5-E52B-607B-694D-B399824A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AAC6DA-C2EA-C129-FC8D-2B27E2B2CC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3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6E31E5-10D5-71F9-6143-B69F78E1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43AFF4-924C-9F0B-1770-03507270E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58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49F0B2-BBA4-26D6-8927-3488C135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748370-77C4-6DA2-A27B-4F469E57D0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06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F67C63-2AFF-1D09-D333-D3FD9285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00253C-E8EA-7481-6E7D-F15A4CA0CD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79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1FA6B40-CDBD-FB53-95B3-050177D9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3E6EAA-FDA2-7B51-E8E9-D716FE072A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1EACEF1-A5E7-66AD-40A7-739C5F1F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9F2323-992B-3D12-64EE-16B557CDA8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0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2A0C081-30B3-2DFC-C1EB-91BC34CD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C19C46-3FB1-6F7D-9DFF-1AA1AE5DBA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4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AD1CF7-0B32-69DF-77CC-467FACA0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35FBBF-3058-711C-9512-576D85A0DC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05EB4A9-C30E-3A55-F6C2-304B329A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11A574-E29E-A24C-F386-DB9A71ED18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6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FC971EA-5A15-D692-8EA3-9B4DB54C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C0826D-7C1F-33E4-A02B-8F613C964B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0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C040ED-C954-52B9-3469-D3E432FA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433DE9-05CA-5B03-6C61-076F7EE710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5D27948-D733-7501-C10E-14BE80EC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FF30EA-A69D-020B-D6FA-D1A0B00764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9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2023-04-24T11:18:10Z</dcterms:created>
  <dcterms:modified xsi:type="dcterms:W3CDTF">2023-04-24T11:18:10Z</dcterms:modified>
</cp:coreProperties>
</file>