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23F12-1961-A805-FB57-F6A15F21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AA95AB-3F50-CC4A-9E89-4C63D68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DE3D-CEA9-405E-BC6D-1FB1478C81A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BDA85C-B59A-290D-C04F-F90F3A195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5986A7-875A-A4BA-5B2C-5BE82F1A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F9AC-875A-46AF-8DFB-B286B7E460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20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B174C-AF6F-8300-F45F-B162C3E6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6AEB3-3F6E-E13B-ED82-0B6446936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783C0-00C7-8090-CA35-01A0B85B6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DE3D-CEA9-405E-BC6D-1FB1478C81A6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DC76BA-3DF1-D175-6158-BF5469657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90F03-91F0-7D81-3D19-D451BD624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F9AC-875A-46AF-8DFB-B286B7E460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0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AF1BDBA-E2E9-EC4B-C559-D13FC8AC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36C39-25A6-DE53-B8A2-A32407C619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6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1DD071-8BC9-83D0-3A1F-718AC339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0FFBF-6B78-B3FA-1169-54E52467E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F771683-82B3-C2D2-3F40-6D895A62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574817-7A6E-7CCB-4E56-3508741347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67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8E59579-BC7E-1C3D-8A08-61C69BB9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22B9CE-CDED-1255-BC30-6EE8A192B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47B8DB-24FD-5FD9-3F10-7BB0748F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F14EF-80C3-7DB0-4057-5E87D297C2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112F5AA-2DDC-7D18-92D2-E14A8823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4BAC47-ACF5-2B70-EC33-171984025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AD9CD65-7E0C-CBB4-0D1A-7FF319AD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D95D2-CB91-6A51-010A-929DE1E3A9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90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EE8CC51-2795-732E-986F-ED8DF1B1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22247-CEB6-35FA-C0E4-75DACC661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4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D6418B-5E55-D439-9AFD-0C832D22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A3E3D-B73F-B347-6959-C8C1C8430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89628AE-35BB-04B6-3094-10FB04A9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B49DED-4A04-ADB0-77D9-66F20DC97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01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149D985-4079-FE65-2CEC-BDD74A30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D32674-1292-9001-4798-96179FAF62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3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D5DEF32-D22F-1E6F-E63D-24AA1D21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16D172-3AB7-B3EB-1E00-64AF92C93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E4284BB-1AE3-3566-6CF5-48840B4D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09861D-034D-617C-C13C-6ACAC2E307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8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D0DF350-1F77-DCB8-EECC-D6565DAF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6E8A6-1054-6B9E-1CD0-1EFC5FA8EB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3EB4698-1AE9-5922-2B26-EBFD8E9C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7CC8F5-7CEA-DD4D-75E7-5C4D89CCF7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0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5FFEB07-0C3B-C43E-DEB0-CDD4087D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7192C7-34CD-C919-3447-34EAB2E72A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3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8879562-86B8-E60B-1B7F-3606114B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66DA3E-2A97-F748-9C02-149992C37F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6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C027FD-F683-A815-A668-0D947CDC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C0A3A-5B3A-175B-7EDD-B758401446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18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A4A570D-508C-2359-18AC-9B0EC8CE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A4C84-1934-0B6C-72CB-16818B2EB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5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A36A719-15F6-BBF0-04E6-74C26D74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35DE66-F22B-54C6-29CE-59D516CC36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02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7ED3CED-F536-1EB0-219F-4DF352E5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90F365-DCDA-2189-DD6C-25675954B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10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DC4EE2-F379-8995-DB84-B7741D7E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09464-8C63-5C62-D62C-870EEDBFE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3C58BD0-CB72-3147-E8EB-8FB104B1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977111-3FE8-6711-73C9-C996DC7A9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14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2E97D9-B4ED-1329-F880-901C59B7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105926-9CCD-2723-F369-7A1D69B604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E27026D-D86E-A479-62DB-D239DF29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10AFDB-225F-81ED-C5D8-56FF7A463F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1569"/>
      </p:ext>
    </p:extLst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573C45E-FEC5-2CC9-17F0-59B1CBA7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32C7FE-A38E-DD7B-A891-457F348E77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93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BCC2D70-7A01-D14D-3870-D5BD5067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6B336A-FC48-8389-79ED-8ADFBE7DAF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1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2B6664D-864D-C19C-78F2-8D7BCE9F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D8401B-F31D-591B-02A5-83D20369D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6A8B8A7-B5A7-AB93-8C5B-1C0BD34D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F8FE5-BAC0-FE15-48E6-C207A910E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997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BDAF86-0462-E656-3B32-39499CE0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17C9E-ECDE-9D20-9504-D80929A4A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2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315E81-F0C4-D081-2423-6F69C56C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0393A2-2211-68C3-7FE4-ADA8CD4B7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5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BE664D9-F3DB-9475-4BBB-C901235A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70F413-5D0F-111B-F87F-C628019E8E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9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B2A0EE8-3FE3-9F66-C5D0-F13D555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CCE7A-DBD2-E67D-2775-1683F2E9C7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8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33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Лошакова</dc:creator>
  <cp:lastModifiedBy>Алена Лошакова</cp:lastModifiedBy>
  <cp:revision>1</cp:revision>
  <dcterms:created xsi:type="dcterms:W3CDTF">2023-04-24T11:13:29Z</dcterms:created>
  <dcterms:modified xsi:type="dcterms:W3CDTF">2023-04-24T11:13:29Z</dcterms:modified>
</cp:coreProperties>
</file>