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4C63D-71F6-3A0D-7637-3CC44288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DBCE5-38F8-8063-51DD-A2DCE76C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16B5-2862-4122-B0C6-230F58648E4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1D2C8-4A24-5868-DE8A-37A4FE4E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374117-2BEE-9505-E2DB-8C04C6A0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D3F9-4DE5-446B-9008-BB8DDC36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B8AE4-0956-3E8A-D37E-31D96CAD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83A07-CF9C-9B55-7000-2D2729C7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2B2C0-0728-F03F-C3D0-0090BB249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16B5-2862-4122-B0C6-230F58648E4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8A93B8-664A-00F9-01A8-9DABB00A3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6124A-6BDA-EB0E-2162-5B45B3B6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D3F9-4DE5-446B-9008-BB8DDC365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B4E7B2-1674-0E94-BB7E-A64AC1A4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Геодинамические типы орогенного золотого оруденения.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6BFFE-BD74-27D8-65E7-E7595AF02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B36974-6229-2769-5BF8-69F8CB50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3. Золоторудный пояс </a:t>
            </a:r>
            <a:br>
              <a:rPr lang="ru-RU" b="1"/>
            </a:br>
            <a:r>
              <a:rPr lang="ru-RU" b="1"/>
              <a:t>Калифорнии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9CCE68-7C47-12A2-B297-F0796CD7E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4A96D0-F29B-2636-A3A3-49CB9D2E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30EB3B-E131-79E6-2FBC-28A333C62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90B421-A354-8583-BE98-524AB6EA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/>
              <a:t>Золоторудные пояса </a:t>
            </a:r>
            <a:br>
              <a:rPr lang="ru-RU" altLang="ru-RU" sz="3600" b="1"/>
            </a:br>
            <a:r>
              <a:rPr lang="ru-RU" altLang="ru-RU" sz="3600" b="1"/>
              <a:t>Северо-Востока Азии</a:t>
            </a:r>
            <a:endParaRPr lang="ru-RU" altLang="ru-RU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98E257-C665-E740-5938-3E14E1B13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DF79AC-F46E-D110-DC99-661B0D6A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Орогенные плутонометаморфические пояса Северо-Востока Азии и позиция крупнейших месторождений золота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1A9560-E726-D2BF-ED27-5EE1539D6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B06938-3DD1-18D8-B3FA-8B5DC0A9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Коллизионный Яно-Колымский орогенный пояс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3B5A0-3F3A-F1F6-E5F4-23270FF4B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EE0491-C332-844F-374F-F065679A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Мезозойские орогенные плутоно-метаморфические события и возраст золотого оруденения на СВ Азии (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Mesozoic orogenic plutonic-metamorphic events and ore formation in the North East Asia</a:t>
            </a: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56D652-F88E-DD4D-91EB-92549F8B3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C91BEB-A86C-AB4C-4509-6264393E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формирования Наталки в орогенный этап 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Natalka model of orogenic stage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AF38B-0117-158A-8764-9F94885EC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6837B8-F076-0CF0-82E5-FD3A783E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Охотско-Корякский тыловодужный золоторудный ареал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29275-C773-4EC0-4581-7A67924C2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1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D73A47-180B-C867-AE1D-D506821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Этапы формирования Нежданинского рудного района </a:t>
            </a:r>
            <a:r>
              <a:rPr lang="ru-RU" sz="1800"/>
              <a:t>(Гамянин и др., 2001; Горячев, 1998; Борисенко и др., 2012)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AB0C3-C622-15A5-1966-3D02FB9F5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F2BE59-C237-C47C-447C-3ECAA803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Мамско-Бодайбинский плутоно-метаморфический пояс и сопряженная золотоносность как часть Саяно-Байкальского орогенного пояса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5027FC-48C0-4E5E-1075-4DAAEA461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0B0374-4537-0205-ADD8-CAC0973F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9882E-663C-743E-2BB6-4758BCE34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F75CFD-20B6-71F7-1AC8-968EB6FA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Распределение и датировки разных типов орогенных месторождений</a:t>
            </a:r>
            <a:r>
              <a:rPr lang="en-US" sz="2800" b="1"/>
              <a:t> Au </a:t>
            </a:r>
            <a:r>
              <a:rPr lang="ru-RU" sz="2800" b="1"/>
              <a:t>в Монголо-Охотском трансформном (границ скольжения плит) поясе. 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64952-8B72-FD28-58F9-339641FF4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306B49-D453-5320-5A0F-030AEA6D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Рудные месторождения Забайкалья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B055E-2ACD-6AAD-E962-8DF4D49DC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3B730C-B7B9-28E7-4FF7-08E16973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Изотопно-геохимические характеристики орогенных руд золота МООП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24AA17-E88A-86B7-3814-7508FBB20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5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014B15-5CA4-F01D-B49A-09A8D4D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Геодинамические обстановки формирования крупных золоторудных месторождений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65253-9467-8FD4-7EF1-5CFA69BFF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86EF98-E8B8-468D-E833-76036041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Можно выделить четыре группы поясов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7E90D8-A338-6617-A216-2DBCCB2E7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0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98EE28-D35C-7A14-2950-31501E87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Коллизионные обстановки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FB9CE-2F5E-DDA3-8F9F-FE0571D6A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4DFE51-7791-A957-4550-5B9B490E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Активных континентальных окраин и островных дуг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7A703-A327-E1A2-62C4-98338DE05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4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C14B3E-D4B8-58CA-370F-B903790E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Аккреционная задуговая или тыловодужная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C3B67-8B3A-8AB8-BFCA-A73F2C390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3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55611F-0F4D-FD93-E87F-18E1C01D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Трансформно-сдвиговая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3C427F-CA62-3C62-6CFE-3A4C917BB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E585F9-26C5-5865-6108-8D36B553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Заключение. Геодинамические типы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57639-FD19-B3CC-7459-71CBF7C15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1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2C600A-A185-1840-A180-B6D23FBE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Положение орогенных месторождений в эволюции орогенных поясов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CF11D7-BC5C-DCA2-74D1-FD64614C43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8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4BE283-0F5A-0A9C-C2A2-DEC9F31B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еще один тип – условно плюмовый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63949F-119E-BF99-1F2E-3B51ABA42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5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CF1273-5B38-3C1B-5883-387E9418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Плюмовый тип – Гаулер (Австралия)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44CFF-9212-8BE9-68AD-70C19A70D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6DB4CE-D87F-C98E-2984-3F256DD1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324585-A73A-C7C6-BC70-4A0D068F2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7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03A3E9-5DD9-DABE-B108-07BF8FDB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56F1E6-B84A-2A6D-9B33-6D6545860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463B3E-A8AE-594B-4F39-4F946A34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1. Золоторудные поля Бендиго-Мальдона</a:t>
            </a:r>
            <a:br>
              <a:rPr lang="ru-RU"/>
            </a:br>
            <a:r>
              <a:rPr lang="ru-RU"/>
              <a:t>Лакландский орогенный пояс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F2E86A-4650-87D6-423E-D27BEA784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E27B92-A466-B6D9-2AC2-4E598293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Металлогенические ассоциации орогенных месторождений А</a:t>
            </a: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сиалических провинциях палеозоя Виктория (Австралия</a:t>
            </a: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(Hughes, Phillips, 2004)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603A7-E4F1-AC7C-5023-8A5AE6467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FC8BF8-37B0-13CA-48F8-6557E282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18C27-E384-D2EF-FD6D-0DBE906AE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FECF0B-55F2-4CD8-684F-30A6AFFD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оруденения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9D8466-DB67-FCAC-7B2C-DC952FB8C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7FC37B-5036-26B6-8657-3D114C40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180D9-973B-18AC-DDBA-43A3954E9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0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0B5803-7B76-6859-DDDB-6FC4A60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2. Юкон-Танана гранитно-метаморфический свод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A8646-A287-C461-1F33-7E53C4033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87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Широкоэкранный</PresentationFormat>
  <Paragraphs>28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Геодинамические типы орогенного золотого оруденения.</vt:lpstr>
      <vt:lpstr>Презентация PowerPoint</vt:lpstr>
      <vt:lpstr>Положение орогенных месторождений в эволюции орогенных поясов</vt:lpstr>
      <vt:lpstr>1. Золоторудные поля Бендиго-Мальдона Лакландский орогенный пояс</vt:lpstr>
      <vt:lpstr>Металлогенические ассоциации орогенных месторождений Аu в сиалических провинциях палеозоя Виктория (Австралия) (Hughes, Phillips, 2004) </vt:lpstr>
      <vt:lpstr>Презентация PowerPoint</vt:lpstr>
      <vt:lpstr>Возраст оруденения</vt:lpstr>
      <vt:lpstr>Презентация PowerPoint</vt:lpstr>
      <vt:lpstr>2. Юкон-Танана гранитно-метаморфический свод</vt:lpstr>
      <vt:lpstr>3. Золоторудный пояс  Калифорнии</vt:lpstr>
      <vt:lpstr>Презентация PowerPoint</vt:lpstr>
      <vt:lpstr>Золоторудные пояса  Северо-Востока Азии</vt:lpstr>
      <vt:lpstr>Орогенные плутонометаморфические пояса Северо-Востока Азии и позиция крупнейших месторождений золота</vt:lpstr>
      <vt:lpstr>Коллизионный Яно-Колымский орогенный пояс</vt:lpstr>
      <vt:lpstr>Мезозойские орогенные плутоно-метаморфические события и возраст золотого оруденения на СВ Азии (Mesozoic orogenic plutonic-metamorphic events and ore formation in the North East Asia)</vt:lpstr>
      <vt:lpstr>Модель формирования Наталки в орогенный этап  Natalka model of orogenic stage</vt:lpstr>
      <vt:lpstr>5. Охотско-Корякский тыловодужный золоторудный ареал</vt:lpstr>
      <vt:lpstr>Этапы формирования Нежданинского рудного района (Гамянин и др., 2001; Горячев, 1998; Борисенко и др., 2012)</vt:lpstr>
      <vt:lpstr>6. Мамско-Бодайбинский плутоно-метаморфический пояс и сопряженная золотоносность как часть Саяно-Байкальского орогенного пояса</vt:lpstr>
      <vt:lpstr>Распределение и датировки разных типов орогенных месторождений Au в Монголо-Охотском трансформном (границ скольжения плит) поясе. </vt:lpstr>
      <vt:lpstr>Рудные месторождения Забайкалья</vt:lpstr>
      <vt:lpstr>Изотопно-геохимические характеристики орогенных руд золота МООП</vt:lpstr>
      <vt:lpstr>Геодинамические обстановки формирования крупных золоторудных месторождений</vt:lpstr>
      <vt:lpstr>Можно выделить четыре группы поясов</vt:lpstr>
      <vt:lpstr>Коллизионные обстановки</vt:lpstr>
      <vt:lpstr>Активных континентальных окраин и островных дуг</vt:lpstr>
      <vt:lpstr>Аккреционная задуговая или тыловодужная</vt:lpstr>
      <vt:lpstr>Трансформно-сдвиговая</vt:lpstr>
      <vt:lpstr>Заключение. Геодинамические типы</vt:lpstr>
      <vt:lpstr>И еще один тип – условно плюмовый</vt:lpstr>
      <vt:lpstr>Плюмовый тип – Гаулер (Австралия)</vt:lpstr>
      <vt:lpstr>Благодарности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Геодинамические типы орогенного золотого оруденения.</dc:title>
  <dc:creator>Алена Лошакова</dc:creator>
  <cp:lastModifiedBy>Алена Лошакова</cp:lastModifiedBy>
  <cp:revision>1</cp:revision>
  <dcterms:created xsi:type="dcterms:W3CDTF">2023-04-24T11:16:50Z</dcterms:created>
  <dcterms:modified xsi:type="dcterms:W3CDTF">2023-04-24T11:16:50Z</dcterms:modified>
</cp:coreProperties>
</file>