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540C1-150B-3A60-CFC8-4EAAE492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4E617-1A22-911D-4256-3FD4A1D3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22C-9779-4982-B5FD-4CE817129F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A1019F-DE72-B9F2-22AC-9BEE9667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7463AA-C5CE-2FB0-3C0E-915D1233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3EE0-6110-4DC6-8807-B4719FAFF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9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D9D08-F843-8B95-46B9-9226075E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7BAA2E-17C7-8BD9-6DC6-3AE8F6949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0E893-EC52-5C01-7BE3-93C3BA04F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722C-9779-4982-B5FD-4CE817129F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2F72E-E55F-E287-7985-75934E2D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7F9CE-6EE8-79F7-EFBB-E871D3694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3EE0-6110-4DC6-8807-B4719FAFF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3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8FF577B-40C2-34B2-A534-3B876499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971167-B412-53BD-4C81-E8996826B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851CAD-F057-8360-09F9-2C08ECE0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92E92-4B93-80B4-5C5D-9748A5AFF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7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FB6E9B-DBAB-BF0E-1434-60F6F0CE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99AB11-7020-569A-C085-33DB7B022F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1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F004B1-293A-C5B9-04C4-4B27C193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F3E4F0-CBCE-7DF9-B238-ECD340697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4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0F906C-DFAF-ED8E-4512-B7323686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35CCC4-70F2-00D2-F883-F03394A2A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7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3B9834D-72FE-D770-6CE3-772A7A39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E2C5B8-4410-E7F2-C5D0-CE646C73E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4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7D82534-E957-0150-67C7-1522FEBC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4E7B7-AC3B-DFD7-533F-2A91A1DA5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093799-E7A5-DCDE-A826-45A5CDAE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31D1FB-D67F-ACC1-E429-AB15F2E77E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4CC891-7D56-8941-2D0F-DCE69511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53D340-B4A5-6C4C-8101-D37F3ED70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2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809CAB-9EEE-0B55-0F78-56831594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C02014-EDCC-385D-12AA-C0BC1821C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1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3044125-12D0-FAE8-711E-F8DC17AB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487617-34E9-9B21-DF1B-6AC11AE6F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0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FE632E-6BAD-A983-2BCE-BB78917B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6986A5-71C2-A961-B29E-2ACD477DF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EB2A1E-F812-5EE8-DFE9-3B18BA76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FD2ECF-28F3-3228-A99A-19061D9C9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F16E53-6BD8-C0C6-BAD0-A699E16D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30C6EA-FF78-81F2-6EBE-4215B01561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5E3E59-FAF2-2F39-9117-39845D41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1869CE-FB3D-5BE3-83A4-CCA392864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44B08F-BD73-415C-95FF-6D81F0E0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CE1A40-4DD7-9F4F-9234-852360F64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9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825F9C-813B-F89D-69CA-2679258A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5C3764-2AC0-2A20-DDA1-19ECD7A7F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ECA874-A565-BA92-8C65-6D7341F9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D4B3EE-41FF-0F99-49B5-470827257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5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D98BEE-C28C-A010-B918-DD5A3EC1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44E5B4-0DC0-BED7-F5B6-0149D8A6D0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98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2023-04-24T11:11:19Z</dcterms:created>
  <dcterms:modified xsi:type="dcterms:W3CDTF">2023-04-24T11:11:19Z</dcterms:modified>
</cp:coreProperties>
</file>