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1520488" cy="6480175"/>
  <p:notesSz cx="6858000" cy="9144000"/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2BD1E-0CAC-FFFE-E693-F25C38D4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5D574B-B09F-0EAA-5EDF-82967A3B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38B0-A43E-4BFA-B202-8A132C3ED86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F60468-1F28-AFAE-C032-2B5BEE30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4110F-697D-F224-6ED0-E6C89D8E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5EC4-46FC-4EB2-AC60-E650B6DD5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041A7-677A-8AB2-75D6-5EA7FE72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B0D22-4B55-0AA1-9657-7E067510C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4EDD9-9A0D-6538-6ADA-950B867B1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38B0-A43E-4BFA-B202-8A132C3ED86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CF475-B134-A9B5-1974-B93E0EF51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90929-3BC9-F095-7B19-309F50F99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5EC4-46FC-4EB2-AC60-E650B6DD5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8A0980-0D7A-9377-64BB-CC7DBE39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АЭРОГЕОФИЗИЧЕСКОЕ СОПРОВОЖДЕНИЕ ПРОГНОЗНО-МИНЕРАГЕНИЧЕСКИХ РАБОТ НА ТВЕРДЫЕ ПОЛЕЗНЫЕ ИСКОПАЕМЫЕ</a:t>
            </a:r>
            <a:endParaRPr lang="en-US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5BD80E-E7D9-828D-9707-1D00A2008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9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AF69D8-83F5-F210-7DF8-5828BC3C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68"/>
              <a:t>Состав, назначение и особенности работ</a:t>
            </a:r>
            <a:endParaRPr lang="en-US" sz="226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ACC80D-A261-220A-02B3-E475DE0BF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81CC71-5503-B2EE-53D3-C71A6890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u="sng">
                <a:solidFill>
                  <a:srgbClr val="000099"/>
                </a:solidFill>
              </a:rPr>
              <a:t>К выбору оптимального авианосителя</a:t>
            </a:r>
            <a:endParaRPr lang="ru-RU" sz="1600" u="sng" dirty="0">
              <a:solidFill>
                <a:srgbClr val="00009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2F0C8-F70A-0D7C-0058-5E9EB92C6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6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B1DD99-FB0D-BDE6-DE41-58588E8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6473E-5408-C389-D676-944250B6F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9CCADE-BC9F-F58F-CB86-20373FA0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B797F3-A346-F4B8-9CF6-53001AF14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E67F3C-4962-0F64-F0DD-64030DA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8D88F0-B155-9849-E887-5E4F1A486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9CEC2E-8F9D-9256-E86D-6993F2C0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257C4-18AF-308C-B029-9219B85A6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0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EB78DB-1249-C29A-A868-0741270D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4542D-C32B-1BCB-B31D-A02165AFF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8A9E9F-3BBC-5A44-126D-2D46D32B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5C32B-6AE5-0DD3-712D-B3546FA81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052CE5-D62D-B263-AEC3-653EB4AF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Технико-методическое обеспечение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A28C9-E2B0-49B1-BC2E-8C629C17C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3A7F58-4F45-8426-FD10-9E539B64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Геологическая интерпретация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4A6D3-A6D9-283A-D516-60254EFA2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DA81F7-09C4-5AB4-B9F9-FDFCAEC1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FAC47-9A2C-136F-C5E1-E192A108E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F1E578-8807-8A58-984B-AC182379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Геологическая интерпретация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07643-9DF8-9C22-659A-8583CB403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F21795-20C4-BAE1-B68B-653FC6C4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Геологическая интерпретация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C1C6D6-CE7D-DF8C-B207-EEB4815E4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C8625C-A7C9-A2CB-1712-1F9576BA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Геологическая интерпретация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8C8D7-DFFE-BB36-3C94-CEE992B2C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441C9A-7283-B853-B7FC-9B492278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/>
              <a:t>Выводы 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B87A18-79AF-2E08-0D01-78ED8C468B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9FBD90-6DEB-4B9C-7CD5-8EEC143B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3C45B-84FE-0738-B0BA-DA73895CA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A4E492-2B32-94CE-E5EE-3690D219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АЭРОГЕОФИЗИЧЕСКОЕ СОПРОВОЖДЕНИЕ ПРОГНОЗНО-ПОИСКОВЫХ И ПОИСКОВО-ОЦЕНОЧНЫХ РАБОТ НА ТВЕРДЫЕ ПОЛЕЗНЫЕ ИСКОПАЕМЫЕ</a:t>
            </a:r>
            <a:br>
              <a:rPr lang="en-US" sz="2000"/>
            </a:br>
            <a:r>
              <a:rPr lang="ru-RU" sz="2000"/>
              <a:t>Москва, ЦНИГРИ, 13 апреля 2022 года</a:t>
            </a:r>
            <a:endParaRPr lang="en-US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E1EFA-F39B-A975-AA62-1D8FB10B4C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2DAB34-76F1-2BE5-7ADB-631CE4F2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Технико-методическое обеспечение работ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CBD58C-64B0-ED47-8D6C-10E9195A4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C2692A-A989-37E4-7C15-93BE4DEB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 презентации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1357B-33C6-E284-8A3F-09FBF16AA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73C17F-9FB0-745E-3A90-348214E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68"/>
              <a:t>Целевое назначение документа</a:t>
            </a:r>
            <a:endParaRPr lang="en-US" sz="226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75941-5D2A-1AA9-14C9-AFE7BA8E4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1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58848E-1C1E-ADA5-A4F0-45D88F16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68"/>
              <a:t>Целевое назначение документа</a:t>
            </a:r>
            <a:endParaRPr lang="en-US" sz="226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2A79C3-5192-7795-4898-5C8DB8D85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C7F0BF-B690-8DDA-52F5-C62FB027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68"/>
              <a:t>Состав, назначение и особенности работ</a:t>
            </a:r>
            <a:endParaRPr lang="en-US" sz="226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E427E-BCBB-5835-FC4B-769B7F492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0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DFB3AE-3CA2-8970-8D8C-4C544F9B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68"/>
              <a:t>Состав, назначение и особенности работ</a:t>
            </a:r>
            <a:endParaRPr lang="en-US" sz="226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80E269-7B72-1CD5-8975-DC3FF7840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8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Произвольный</PresentationFormat>
  <Paragraphs>22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АЭРОГЕОФИЗИЧЕСКОЕ СОПРОВОЖДЕНИЕ ПРОГНОЗНО-МИНЕРАГЕНИЧЕСКИХ РАБОТ НА ТВЕРДЫЕ ПОЛЕЗНЫЕ ИСКОПАЕМЫЕ</vt:lpstr>
      <vt:lpstr>Презентация PowerPoint</vt:lpstr>
      <vt:lpstr>АЭРОГЕОФИЗИЧЕСКОЕ СОПРОВОЖДЕНИЕ ПРОГНОЗНО-ПОИСКОВЫХ И ПОИСКОВО-ОЦЕНОЧНЫХ РАБОТ НА ТВЕРДЫЕ ПОЛЕЗНЫЕ ИСКОПАЕМЫЕ Москва, ЦНИГРИ, 13 апреля 2022 года</vt:lpstr>
      <vt:lpstr>Технико-методическое обеспечение работ</vt:lpstr>
      <vt:lpstr>Содержание презентации</vt:lpstr>
      <vt:lpstr>Целевое назначение документа</vt:lpstr>
      <vt:lpstr>Целевое назначение документа</vt:lpstr>
      <vt:lpstr>Состав, назначение и особенности работ</vt:lpstr>
      <vt:lpstr>Состав, назначение и особенности работ</vt:lpstr>
      <vt:lpstr>Состав, назначение и особенности работ</vt:lpstr>
      <vt:lpstr>К выбору оптимального авианосителя</vt:lpstr>
      <vt:lpstr>Технико-методическое обеспечение</vt:lpstr>
      <vt:lpstr>Технико-методическое обеспечение</vt:lpstr>
      <vt:lpstr>Технико-методическое обеспечение</vt:lpstr>
      <vt:lpstr>Технико-методическое обеспечение</vt:lpstr>
      <vt:lpstr>Технико-методическое обеспечение</vt:lpstr>
      <vt:lpstr>Технико-методическое обеспечение</vt:lpstr>
      <vt:lpstr>Технико-методическое обеспечение</vt:lpstr>
      <vt:lpstr>Геологическая интерпретация </vt:lpstr>
      <vt:lpstr>Геологическая интерпретация </vt:lpstr>
      <vt:lpstr>Геологическая интерпретация </vt:lpstr>
      <vt:lpstr>Геологическая интерпретация </vt:lpstr>
      <vt:lpstr>Выводы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АЭРОГЕОФИЗИЧЕСКОЕ СОПРОВОЖДЕНИЕ ПРОГНОЗНО-МИНЕРАГЕНИЧЕСКИХ РАБОТ НА ТВЕРДЫЕ ПОЛЕЗНЫЕ ИСКОПАЕМЫЕ</dc:title>
  <dc:creator>Алена Лошакова</dc:creator>
  <cp:lastModifiedBy>Алена Лошакова</cp:lastModifiedBy>
  <cp:revision>1</cp:revision>
  <dcterms:created xsi:type="dcterms:W3CDTF">2023-04-24T11:19:31Z</dcterms:created>
  <dcterms:modified xsi:type="dcterms:W3CDTF">2023-04-24T11:19:31Z</dcterms:modified>
</cp:coreProperties>
</file>