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F92E8-994B-A738-B332-0CC27C59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E09B0C-6C47-B269-06C7-2016C096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B8FF-7928-40F8-8A85-F25243501FE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540ACC-85F4-4B6C-F330-2142825C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727E7-5C6A-2FC3-F2D4-12144B84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7469-B2CA-484B-98B8-7633980E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3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E0B48-E7CE-5ACA-7D9A-A3B28B2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1F9AC1-74BC-56E0-E7C2-09AAF8ADD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1035A-B936-F5F0-62BF-9D1301FF2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B8FF-7928-40F8-8A85-F25243501FE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004E9-B294-F09B-E2C3-4FF58DAF6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BA5F8-8BDC-887A-7439-D903DDD3C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7469-B2CA-484B-98B8-7633980E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4601F7-9761-4EF5-1E69-02EC1537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290184-E309-9F5B-4FF1-49326CF47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84D603-5CEB-0DD4-CE82-398B8EED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878A2-6818-72B4-BD97-1AA035DF4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0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C52459-86DA-32FB-D984-A282CCE2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5983C0-8F9F-4933-A9A2-37B3CB966F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0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7D2FD7-4964-5029-5021-A459BB54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49FBD2-28A7-3135-09F3-1CFA7D401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53B664-F197-E8A6-16D9-BD60B238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0E175-A23C-C4A6-3C7B-E997A1CB49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3F4A07F-92F5-EAA1-15A6-B4EBC2EE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F5AE1-3A8C-921B-2C29-AB7C9363D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A87F3B-62B0-F845-B4BD-B089B663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5FF73-C14F-449B-2A66-E139E9030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3BF4EB-31E8-4772-5155-C907A5A0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AC0D9-99DF-20D9-3D2B-23CB068B0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8E9921-4988-441A-1200-761DFB4A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03CD5-45B9-003E-E49E-6A88645C6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6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2AF326-FFA9-96D5-C7C3-A4B45C86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D9E923-8630-00B1-6F5E-A9A00DD9C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8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529633-6E70-7C4F-8734-56C86F74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3448B9-82B2-263B-58ED-1BE956097B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07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2023-04-24T11:14:04Z</dcterms:created>
  <dcterms:modified xsi:type="dcterms:W3CDTF">2023-04-24T11:14:04Z</dcterms:modified>
</cp:coreProperties>
</file>