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16BA5D-9836-A96C-88DD-CB98435D4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E05312-064F-2652-880F-78362284E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7267-215E-4D8A-AD49-31534B1C338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3E86F8-48CD-E318-41AD-F566326D8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40AF18-66E1-9E0B-65CD-7B72142E6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7895-B70A-4B5C-A265-795829B71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386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348B19-CF9B-4790-873B-12B92CAC0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9AF61D-2F1C-FE26-8F9D-F863E50A5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DC31CD-550D-B0B6-A618-4170EC34A7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67267-215E-4D8A-AD49-31534B1C338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938472-F766-7807-12E5-5529737F8B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BDF1CC-85A2-42C5-FFB8-5D7E81A703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27895-B70A-4B5C-A265-795829B71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09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79A0355-4A64-CAA7-25CF-68AD29206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/>
              <a:t>НОВАЯ ТЕХНОЛОГИЯ КРУПНООБЪЁМНОГО ОПРОБОВАНИЯ ГЛУБОКОЗАЛЕГАЮЩИХ РОССЫПЕЙ</a:t>
            </a:r>
            <a:endParaRPr lang="ru-RU" sz="3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7CCC38-4CBD-B157-36A6-BD37C4F3FA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23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CCCA9A9-CD70-2894-A69F-C2FD80AD2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>
                <a:latin typeface="Arial" pitchFamily="34" charset="0"/>
                <a:cs typeface="Arial" pitchFamily="34" charset="0"/>
              </a:rPr>
              <a:t>Результаты работ за 2018-2022 гг.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9CF0AE-0E33-231F-27E4-F26FC63B62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71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A313353-6000-155B-90EE-3E43F87C3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517E9A-EFBA-6DE6-A480-61057714A7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07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D53B428-EFA3-9190-FC65-A44CE1C04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A8B3A6-44D9-03B5-F81C-80FF7C47D4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8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DA61525-59C7-FEBB-3B9F-71F686B1B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B081F7-1260-0531-B659-D6F1E0289A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76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E884E3E-E447-CDA6-A08E-2071CCC9B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1E34C1-412D-F920-8921-BEDE923F23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23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5AC39D3-0893-1906-CFC5-8097E667C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71C196-7E6C-2E99-91BD-5AF1081859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02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EE1CC41-B73B-40E3-C850-313D15911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>
                <a:latin typeface="Arial" pitchFamily="34" charset="0"/>
                <a:cs typeface="Arial" pitchFamily="34" charset="0"/>
              </a:rPr>
              <a:t>Подготовка к проходке шурфа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8937E3-C479-F951-4FA5-06C9B8BFCD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89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9A66525-E400-1D33-1236-997AFA247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1F218B-13FB-ACD8-C3CC-2874E5A8D7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11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BAB54D4-8FAE-46EB-61AF-693030965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6DB178-9572-BF3A-F583-7B9958948E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31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F02E64A-7544-69FC-1A8A-02B0C6D95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5AF1E9-0943-8D5B-4F2C-FE3F2262AE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302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Экран (4:3)</PresentationFormat>
  <Paragraphs>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НОВАЯ ТЕХНОЛОГИЯ КРУПНООБЪЁМНОГО ОПРОБОВАНИЯ ГЛУБОКОЗАЛЕГАЮЩИХ РОССЫПЕЙ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к проходке шурфа</vt:lpstr>
      <vt:lpstr>Презентация PowerPoint</vt:lpstr>
      <vt:lpstr>Презентация PowerPoint</vt:lpstr>
      <vt:lpstr>Презентация PowerPoint</vt:lpstr>
      <vt:lpstr>Результаты работ за 2018-2022 гг.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НОВАЯ ТЕХНОЛОГИЯ КРУПНООБЪЁМНОГО ОПРОБОВАНИЯ ГЛУБОКОЗАЛЕГАЮЩИХ РОССЫПЕЙ</dc:title>
  <dc:creator>Алена Лошакова</dc:creator>
  <cp:lastModifiedBy>Алена Лошакова</cp:lastModifiedBy>
  <cp:revision>1</cp:revision>
  <dcterms:created xsi:type="dcterms:W3CDTF">2023-04-24T13:30:20Z</dcterms:created>
  <dcterms:modified xsi:type="dcterms:W3CDTF">2023-04-24T13:30:20Z</dcterms:modified>
</cp:coreProperties>
</file>