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0AEAB-1C07-5A2B-4484-0F49EF40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237965-EE4E-05B0-A512-6B3E9D55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76ED-066A-414C-A411-F417B1CC05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D4B7B3-02AF-8FA5-A6B3-2FDF2948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EDFF58-02DD-2F18-4511-6962C21A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8689-3ADA-45CF-9053-B6FEFA822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1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40254-1B9B-1A7E-8D00-14C8473F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4C234-5A12-AA57-1684-63225896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FE952-E66E-26C1-F37E-59D29E0AD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76ED-066A-414C-A411-F417B1CC05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02CC8-CE55-A8DB-9544-AD6BA9ED0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AF5F56-0542-DA40-C3DD-A8F93330C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8689-3ADA-45CF-9053-B6FEFA822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6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D9A9D9A-5DF8-E3CB-AEB9-9A98140F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69FBC0-8126-9036-C140-91988CE3D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4B9940B-DA81-C3B6-69EB-4E90B1F3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4503A6-F494-33B6-7C8F-D9FFA18B4F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0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137B1EE-8AF4-9B51-B635-7955DC2D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477511-5F27-6D7D-CD7D-EF40C9B1C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8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D006D1-0D0A-B11C-FF16-210861C1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46EF2E-2F2A-07EF-2539-9230C8CF98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8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5767F34-13DB-A897-BAF4-9A2C17289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1BC51B-9059-1870-B1D6-9B73DFF755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1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E20519F-D4AF-CD37-85B3-C8A76E2B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5D1060-9284-D95B-D1AA-451A8E3103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20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5F1CA09-DD6B-D90C-C75A-65FE385D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66C1C0-825F-0423-0145-E68EA3D952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967DC55-8392-CF1E-5D28-500A6240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7C68-1099-604C-335A-C62D1B3A53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4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776DE4-77A4-951B-57D7-10DE2528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04D060-1B79-C8A4-E3AD-AC45B9A41B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9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885B784-BDFA-5F1A-95CA-C5FD8B55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FB7753-777D-6C29-092B-D0BAEF3AA8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CA480EB-D74F-0E2F-5961-84D071FA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482A05-93F7-F383-4E09-468444FAAF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8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ACF8D6-7300-7321-B96E-0E7912115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1485D2-0084-1BA0-57DD-4D9F2CB032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0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961C1B3-AE4C-EB6B-6630-99930A94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CE5E03-55CD-6DEF-1E98-D766E0A30E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70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B9C896-BDBD-EAEF-3AAD-7AC55470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79B6D1-B1AE-DB4D-8E02-1AAE43E8D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2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A07D746-9912-AC2C-7D51-B06CEADA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3B6ABF-6F8D-8C9A-B754-C35188DC7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61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BB1A02A-69BC-FB87-8F06-2806473F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DD58D-742E-28A0-7312-6B43372187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9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2550BF7-178A-4150-8B2D-34CE537D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194756-7800-A195-739E-07B249C624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B598440-2908-74B7-0EF7-DBA60474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58059C-A287-535C-7434-3B0CEA396C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7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8503B4-2CE9-C89C-60E9-1D307352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DDC4C7-19C5-1447-B284-B805F47864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1AFE70C-871D-409D-966C-36367333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596F0F-7DBC-35F4-84F4-F4791814EC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1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C70244B-E7FA-691E-822E-72BEE415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C515B0-EA8C-E4AE-5C96-2EA091F6E1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2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E2BC255-3708-EA6F-2B53-48E0F9B4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A26A9D-9F98-0B40-35C1-5CF662ED61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38EB1A2-7CCA-1B3E-A435-311FCA1D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7F07CA-C0A0-1DE6-535E-B5AF70D0EF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8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2023-04-24T13:27:04Z</dcterms:created>
  <dcterms:modified xsi:type="dcterms:W3CDTF">2023-04-24T13:27:04Z</dcterms:modified>
</cp:coreProperties>
</file>