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A0779-D70B-1BE0-7A34-25D6ED77B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56D637-C58F-1D18-97B9-E4720808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212C9-E40D-4019-A279-11C677B80A1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7ACB7B-ADB4-DA78-CAA5-4C031922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8DAF35-7B12-5E88-747C-1E0B5878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B5D02-ECDF-4672-A41E-7C6A4E4F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1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3DEF9-B8E9-A5A7-3C08-FEC8F8E0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2EAF66-F5A9-1CD5-574F-706A6FA6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D0E4D-6ACB-5BA7-4C03-C2AEC9FEF0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212C9-E40D-4019-A279-11C677B80A10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0EAB-717A-FD0D-F8A0-43E9CD5110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EC25A-DC64-CD0C-3A29-054F63A0E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B5D02-ECDF-4672-A41E-7C6A4E4F66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2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6C2F6AA-5EA3-38C5-3A48-23481F0D5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 ПЕРСПЕКТИВНЫХ НАПРАВЛЕНИЯХ РАЗВИТИЯ В ОБЛАСТИ МЕТОДИЧЕСКОГО И МЕТРОЛОГИЧЕСКОГО ОБЕСПЕЧЕНИЯ ЛАБОРАТОРНО-АНАЛИТИЧЕСКИХ ИССЛЕДОВАНИЙ МИНЕРАЛЬНОГО СЫРЬЯ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0A250A-B32F-0F34-0B38-FB609E9DF1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0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B883414-7233-3146-8928-866087BFB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>
                <a:latin typeface="+mj-lt"/>
              </a:rPr>
              <a:t>ИСПОЛНЕНИЕ РЕШЕНИЙ XXIV СЕССИИ МЕЖПРАВИТЕЛЬСТВЕННОГО СОВЕТА ПО РАЗВЕДКЕ, ИСПОЛЬЗОВАНИЮ И ОХРАНЕ НЕДР, СОСТОЯВШЕЙСЯ 20-21 ОКТЯБРЯ 2021 ГОДА</a:t>
            </a:r>
            <a:endParaRPr lang="ru-RU" sz="18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2396D5-03C1-B7FE-7282-E4CD62341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60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48DD109-BEFF-8921-FCC8-14741B213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>
                <a:latin typeface="+mj-lt"/>
              </a:rPr>
              <a:t>Структура Совета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BAAAC9-AFF4-28D1-E9E0-E935B83ACB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31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959FCCC-BD30-2233-8104-46B550B3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>
                <a:latin typeface="+mj-lt"/>
              </a:rPr>
              <a:t>О стандартизации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EDD324-95F1-ABED-76DD-09AF85B3B4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4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FB6601-7E5F-5978-61A4-0355851C3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+mj-lt"/>
                <a:ea typeface="+mj-ea"/>
                <a:cs typeface="+mj-cs"/>
              </a:rPr>
              <a:t>Выводы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D11DA4-13BC-60D3-B716-5DDBFEBB67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1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C8E009-A0F0-FCA4-2C84-50B478311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7C9CE0-E943-EFE9-6C18-5D5E64BA4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49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6A5147-9295-3D64-8EA4-7A14AD6B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Особенности лабораторно-аналитических исследований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B1ABE8-F47E-09C6-2451-B1A6C5920D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22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0A28ED-528B-4F89-4C7E-C396C3D5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Требования к аналитической информации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F31401-B954-789C-1655-3E2AC3641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C6621A4-CA50-FB88-6D0C-9601E9CC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Стандартные образцы состава – </a:t>
            </a:r>
            <a:br>
              <a:rPr lang="ru-RU" sz="2400"/>
            </a:br>
            <a:r>
              <a:rPr lang="ru-RU" sz="2400"/>
              <a:t>ключевой элемент системы контроля качества</a:t>
            </a:r>
            <a:endParaRPr lang="ru-RU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9996E1-BBFD-A061-5E0C-3BD9D694F3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25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2483A35-FD9D-6BBD-5D2C-49350C508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E3D86C-C15B-51A2-1B00-3F1AE471CE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8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95D1439-055F-AAF7-7CE2-48E5C736E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BA083C-D033-8F38-678B-F42E80DE5E3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36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BB5CB7-2BFF-59C5-3FB5-D3FDBB03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>
                <a:latin typeface="+mj-lt"/>
              </a:rPr>
              <a:t>Создание банка матричных стандартных образцов</a:t>
            </a:r>
            <a:endParaRPr lang="ru-RU" sz="22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9145DD-40A7-24A4-F274-CC6FF0C02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22EE6AA-8DDB-25A0-7FA3-C95F0921E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/>
              <a:t>Методики (методы) измерений</a:t>
            </a:r>
            <a:endParaRPr lang="ru-RU" sz="2400" dirty="0">
              <a:latin typeface="+mj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755C98-8A2A-8A5A-56C3-03BDC9D269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DBEC00-DDB7-AEE3-E572-20E147B6A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96EBE3-4971-91C1-DC16-247A9F2DF0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22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Широкоэкранный</PresentationFormat>
  <Paragraphs>11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О ПЕРСПЕКТИВНЫХ НАПРАВЛЕНИЯХ РАЗВИТИЯ В ОБЛАСТИ МЕТОДИЧЕСКОГО И МЕТРОЛОГИЧЕСКОГО ОБЕСПЕЧЕНИЯ ЛАБОРАТОРНО-АНАЛИТИЧЕСКИХ ИССЛЕДОВАНИЙ МИНЕРАЛЬНОГО СЫРЬЯ</vt:lpstr>
      <vt:lpstr>Особенности лабораторно-аналитических исследований</vt:lpstr>
      <vt:lpstr>Требования к аналитической информации</vt:lpstr>
      <vt:lpstr>Стандартные образцы состава –  ключевой элемент системы контроля качества</vt:lpstr>
      <vt:lpstr>Презентация PowerPoint</vt:lpstr>
      <vt:lpstr>Презентация PowerPoint</vt:lpstr>
      <vt:lpstr>Создание банка матричных стандартных образцов</vt:lpstr>
      <vt:lpstr>Методики (методы) измерений</vt:lpstr>
      <vt:lpstr>Презентация PowerPoint</vt:lpstr>
      <vt:lpstr>ИСПОЛНЕНИЕ РЕШЕНИЙ XXIV СЕССИИ МЕЖПРАВИТЕЛЬСТВЕННОГО СОВЕТА ПО РАЗВЕДКЕ, ИСПОЛЬЗОВАНИЮ И ОХРАНЕ НЕДР, СОСТОЯВШЕЙСЯ 20-21 ОКТЯБРЯ 2021 ГОДА</vt:lpstr>
      <vt:lpstr>Структура Совета</vt:lpstr>
      <vt:lpstr>О стандартизации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ПЕРСПЕКТИВНЫХ НАПРАВЛЕНИЯХ РАЗВИТИЯ В ОБЛАСТИ МЕТОДИЧЕСКОГО И МЕТРОЛОГИЧЕСКОГО ОБЕСПЕЧЕНИЯ ЛАБОРАТОРНО-АНАЛИТИЧЕСКИХ ИССЛЕДОВАНИЙ МИНЕРАЛЬНОГО СЫРЬЯ</dc:title>
  <dc:creator>Алена Лошакова</dc:creator>
  <cp:lastModifiedBy>Алена Лошакова</cp:lastModifiedBy>
  <cp:revision>1</cp:revision>
  <dcterms:created xsi:type="dcterms:W3CDTF">2023-04-24T13:30:53Z</dcterms:created>
  <dcterms:modified xsi:type="dcterms:W3CDTF">2023-04-24T13:30:53Z</dcterms:modified>
</cp:coreProperties>
</file>