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7A89C-E5CA-8E60-DE4E-F838D3E7A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62EB1A-DFC0-6CD6-2A3E-0F30A414A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7136-91A2-4C5B-9DFF-56C62CA998EF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D871FB-D108-A054-C8F8-FC5D52F75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1395780-3AEA-D6C2-C287-68679F50C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3D4D-A1F9-4538-AF2F-CFA1A66B1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767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C0361-F755-B55E-3C97-5E59FA31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A0679A-F216-7C2E-F425-C263A1A27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1A8C64-6DF8-2677-693E-F832DC161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37136-91A2-4C5B-9DFF-56C62CA998EF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66F99B-F291-CAF5-BBEE-EBAE73A27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614962-B52C-F4B3-CB6B-223E6BFD7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D3D4D-A1F9-4538-AF2F-CFA1A66B1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87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1B2C262-6C1E-F126-9DB1-5B0F6DB77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61798E-F8AE-7ACD-5A0A-820891745D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386CEB2-5CB2-64AD-7F11-FDBAE1EC7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733A3C-49C1-B093-25A2-363F9F8913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28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0161056-5D6C-AFC1-041A-D7E7A6DC7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0A158B-62FD-E977-509D-8EA4DE5631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27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E6403D4-E5B4-9279-0A0E-F7617DD4C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E25A75-FF45-16BB-C6D5-6B04F1D6C0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67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832B4A9-8EE8-54E4-AAA2-A3DA42EA4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FDDB66-5791-3B9E-01A8-0A9432B2BA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58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36F82EF-00B8-2A0F-D5CF-EA02401E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D5BA83-2FAB-76DB-D9EB-2F1EBB0ADE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5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3FE7675-C5A9-C220-CF7E-CD2E20FDA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D31B6F-8B2D-8E7E-2C6F-CFB1207DC4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00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E3F3C13-6465-FD0E-A683-C0A354EB1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432555-BACB-4FBA-4548-72AC2E2CFF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8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743A882-1CDB-9369-C759-1D76134BD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286C03-7ADF-12A0-7FE0-A780778B14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29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ADAF3A8-C35A-4D03-5837-A1910C55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ECBB02-D9A0-6C99-4731-4E3E907689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249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 Лошакова</dc:creator>
  <cp:lastModifiedBy>Алена Лошакова</cp:lastModifiedBy>
  <cp:revision>1</cp:revision>
  <dcterms:created xsi:type="dcterms:W3CDTF">2023-04-24T13:29:56Z</dcterms:created>
  <dcterms:modified xsi:type="dcterms:W3CDTF">2023-04-24T13:29:56Z</dcterms:modified>
</cp:coreProperties>
</file>