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FDA6F-2960-8943-57BA-EB3DE54F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C4797B-0004-EF6F-0961-0DFB2A81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CD41-A8B8-4CF9-A454-7FF53302C11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C3D814-248A-D170-A100-6FBDA27E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C77471-8EB5-AB48-40C1-B4AD4BDA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DB8C-32A4-4C81-9D56-2C73E5FC2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8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9D92A-2093-1CDB-2F66-CB235175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DEB9C-9BC0-1835-92C4-C900A41B7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68F9B-60AC-6C3C-1FB8-0D01CB2EF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CD41-A8B8-4CF9-A454-7FF53302C11E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D28F8-AB10-8999-A4C5-D3200439A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7FA8D-1A92-E3DC-8D2E-BAE824B3C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DB8C-32A4-4C81-9D56-2C73E5FC2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F02E5C-330E-745D-9E0B-6BD1000B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002060"/>
                </a:solidFill>
              </a:rPr>
              <a:t>О ПЕРСПЕКТИВАХ </a:t>
            </a:r>
            <a:r>
              <a:rPr lang="en-US" sz="3200" b="1">
                <a:solidFill>
                  <a:srgbClr val="002060"/>
                </a:solidFill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РАСШИРЕНИЯ СЫРЬЕВОЙ БАЗЫ ЗОЛОТА ЭЛЬКОНСКОГО РУДНОГО РАЙОНА</a:t>
            </a:r>
            <a:br>
              <a:rPr lang="ru-RU" sz="240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B8DEE7-7194-BE82-1839-A337EB49F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2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5D2107-D569-4293-7970-9D4FEC39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1E05FB-C09D-DFA8-23B7-6B49396FA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2DB4CB9-B1A8-AADD-1182-354C9049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186547-CCB0-991B-D8B0-6FA6B1327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9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5AE8FC-FD02-3BB1-AA1F-09F6563A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9D4603-F3C7-A8B2-F1C5-AA1C043CA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6328BF-0FCE-40D7-1285-4AD135D1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3BFBD8-B4FE-80EB-8FB7-4EC83AC1E4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7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23B950-6B4F-C6A9-CD16-0289743F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42AFD4-3F7C-41B5-A058-EA8ACDFBA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5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D193CC-2CA5-534A-2354-DFF6CB2B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8F84B-2328-16DE-D940-AA06C2A42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B296C1-8D21-4F3D-C2A0-AFFE4D8B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EB1CB7-295B-20FE-9EE4-1D5D905F8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B53C99-999F-914E-4DE8-DD43363A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AC8317-035D-1EFF-0C15-66D59E854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6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7C7091-4885-0643-C633-B25FDA13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6D7AA-7AE1-E8C0-ABB2-E5AC2AF457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8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E50934-A820-C538-91ED-4AE1D622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96667">
                      <a:schemeClr val="bg1"/>
                    </a:gs>
                    <a:gs pos="43000">
                      <a:schemeClr val="tx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Характеристика рудных образований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96667">
                    <a:schemeClr val="bg1"/>
                  </a:gs>
                  <a:gs pos="43000">
                    <a:schemeClr val="tx2">
                      <a:lumMod val="40000"/>
                      <a:lumOff val="60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98B146-6122-DE3C-8ADB-5051882FF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EA05D7-58FF-FF4A-E55D-FBFB7289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038CF0-9938-39CE-9AFD-1C757C4A5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0E25EB-5B9F-6E68-9BCB-8C1C0BAD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2D9A0-016B-55B7-B7BA-7D58B74C9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89ED2D-D422-8D2F-F9B3-21BADBE1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327326-0ADB-8638-9C5D-5865B2B74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8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AAC47F-05A0-D13D-E0B4-28D7E074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E17D27-A040-5F35-E5F8-86776C5A4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AEC1A5-8CB6-EDF1-B401-795EAFAD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9AB83A-CC85-8073-39D8-3286C543B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49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О ПЕРСПЕКТИВАХ  РАСШИРЕНИЯ СЫРЬЕВОЙ БАЗЫ ЗОЛОТА ЭЛЬКОНСКОГО РУДНОГО РАЙОНА </vt:lpstr>
      <vt:lpstr>Презентация PowerPoint</vt:lpstr>
      <vt:lpstr>Презентация PowerPoint</vt:lpstr>
      <vt:lpstr>Характеристика рудных образований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ПЕРСПЕКТИВАХ  РАСШИРЕНИЯ СЫРЬЕВОЙ БАЗЫ ЗОЛОТА ЭЛЬКОНСКОГО РУДНОГО РАЙОНА </dc:title>
  <dc:creator>Алена Лошакова</dc:creator>
  <cp:lastModifiedBy>Алена Лошакова</cp:lastModifiedBy>
  <cp:revision>1</cp:revision>
  <dcterms:created xsi:type="dcterms:W3CDTF">2023-04-24T13:28:07Z</dcterms:created>
  <dcterms:modified xsi:type="dcterms:W3CDTF">2023-04-24T13:28:07Z</dcterms:modified>
</cp:coreProperties>
</file>