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2F6F4-DF48-CBD8-0008-9448A4AE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599280-4789-6E3C-9D10-F4BE25F9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C65-8719-4403-B3DF-B27199FC1F3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10363-2659-9B70-AA6C-BF9729E0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243CC-000B-6995-848F-2F615880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65A4-CDAD-436B-933A-DEC199CF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3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4D7B9-A81D-6596-3DD6-D7AA7A27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2FF27E-AA19-6BBE-DAC8-9332B2DA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77B1C-6EF9-C4EB-EAD6-C9869B89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0C65-8719-4403-B3DF-B27199FC1F3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4D48C-C08F-9CC3-E0F7-D02A038C1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A6A90-C675-F304-652A-8D9552B61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65A4-CDAD-436B-933A-DEC199CF5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8DD6B7-A059-2FB7-EEDC-89829F5E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E2537C-3821-8645-B7C1-6D6F6D65B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637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CF53F2-1C47-7ECB-A81A-69B585A5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Рудопроявление «Траншейное»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324D38-81AC-E021-76E1-106A7886D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0F80BD-8FA5-93DF-D6C3-6D289B0E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(40-50 см) измененная мелкозернистая интрузивная порода (андезит), в которой встречается множество пластинчатых кристаллов жильного плагиоклаза, редкие отдельные кристаллы и мелкие скопления рутила, а также обломки вмещающих алевролитов, серицит по андезиту и андезит-базальту;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(15-20 см) – обломки алевролитов и кварц-карбонатные прожилки, которые отделяются от слоя 1 кварцевым прослоем (3-6 см). Встречается игнимбрит, включающий фьями, вкрапленность ильменита (0,005-0,15 мм) и рутила (0,005-0,05 мм);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(25-30 см) – кварц-пиритовые агрегаты, скопление пирита (70-80 %);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- (40-50 см) туфы, в которых постоянно присутствует незначительное количество (до 1%) вкрапленности рутила и ильменита.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509D1-F9DB-252C-BC4D-779A533CC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F69F58-3D87-5BF7-33AB-677FABB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последовательности образования минералов рудопроявления «Траншейное»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517A0-20F9-8620-6633-732572BC4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9D9786-44BF-1EE5-5CE6-29E2EA9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Рудопроявление «Мукеркам 2»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4DB98-C751-8E82-31DC-FF251C3C65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E792BF-35D6-3267-26BB-12754DA2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Рудопроявление «Мукеркам 1»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AEA1B-2E72-62B6-F7D9-8C0E34011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9413C4-90B9-1E8F-740E-F0CAAED1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Рудопроявление «Сумрайкам»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3513A-CE23-7B0B-BFBD-D8F1E262E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25AE34-86A8-3E21-85FF-385AA4AB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Рудопроявление «Скалистое»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532EC-A582-01F7-D949-7F3A34AE3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BC4A7E-726B-58F5-3163-B0A4FDD5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E120E-5BA6-87DA-078E-521E53D24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0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B308DE-164E-9615-55DC-AF541953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FF0000"/>
                </a:solidFill>
              </a:rPr>
              <a:t>Результаты атомно-абсорбционного анализа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ED949-12E0-F2BB-F494-EEAC518B8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342923-2FA4-E833-47D1-0590436F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количественного атомно-эмиссионного определение </a:t>
            </a:r>
            <a:b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C17BD5-FBE2-9F5E-12C2-41C936EFF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56EC6D-2C04-C81B-D83B-CD91C18C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FD75EC-E5E6-712C-6890-7F60CDD68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A1B98C-7521-BBD8-741F-7F65D222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C5EA1-1815-4DDE-9884-709C39838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EED0A8-AE06-2A27-4206-0FA3E51F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FF0000"/>
                </a:solidFill>
              </a:rPr>
              <a:t>Результаты сцинтилляционныого атомно-эмиссионного анализа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E9CC31-225B-F4E5-7F9F-8562482C51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85AEC7-912B-A077-E62E-FCA1C488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нахождения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в рудопроявлении «Мукеркам 1» (технологические исследования ЦНИГРИ, 2012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030E6-BDA4-CF33-DFE6-C428379E4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FE0154-E7D5-3EFB-98E3-E17712CC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нахождения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рудопроявлении «Траншейное» (технологические исследования ЦНИГРИ, 2016 г.)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2B76D-738A-EF01-EE87-F4CE62B38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4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860105-37AF-3A5E-3874-85C12932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84B48B-96CF-C4B7-8DBD-AE5F7C85F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748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A4CA99-9AB7-7EC3-92DF-5A163BAA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435CF-1626-9961-B4A8-449A90278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8F4ED1-021C-CBE3-DC99-B7828699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894A42-2001-7707-E069-883A972C3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E4BD37-724C-2D47-557F-58E150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20D31-8717-4469-9088-A1916FFFDF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557E65-372E-2C38-FD85-041AE5F1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карта центральной части КМРП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D6F40-3CA0-DA7F-AEC3-DC35E7C0B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315698-BF74-D9E9-808F-9AE1E994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3EE393-90B1-C90A-F29E-676E5D89F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63A857-3537-E801-2CCF-255A6409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Разрывно-структурные минерализованные зоны центральной части КМРП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A8A17-BB9E-7769-AE87-934DBA2A5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5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530BA8-8D8A-2E74-99FE-923ADC09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Геологический разрез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157667-80B6-92CA-F660-E112B7C76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6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Геологическая карта центральной части КМРП </vt:lpstr>
      <vt:lpstr>Презентация PowerPoint</vt:lpstr>
      <vt:lpstr>Разрывно-структурные минерализованные зоны центральной части КМРП </vt:lpstr>
      <vt:lpstr>Геологический разрез</vt:lpstr>
      <vt:lpstr>Рудопроявление «Траншейное»</vt:lpstr>
      <vt:lpstr>1 - (40-50 см) измененная мелкозернистая интрузивная порода (андезит), в которой встречается множество пластинчатых кристаллов жильного плагиоклаза, редкие отдельные кристаллы и мелкие скопления рутила, а также обломки вмещающих алевролитов, серицит по андезиту и андезит-базальту; 2 - (15-20 см) – обломки алевролитов и кварц-карбонатные прожилки, которые отделяются от слоя 1 кварцевым прослоем (3-6 см). Встречается игнимбрит, включающий фьями, вкрапленность ильменита (0,005-0,15 мм) и рутила (0,005-0,05 мм); 3 - (25-30 см) – кварц-пиритовые агрегаты, скопление пирита (70-80 %); 4 - (40-50 см) туфы, в которых постоянно присутствует незначительное количество (до 1%) вкрапленности рутила и ильменита.</vt:lpstr>
      <vt:lpstr>Схема последовательности образования минералов рудопроявления «Траншейное»</vt:lpstr>
      <vt:lpstr>Рудопроявление «Мукеркам 2»</vt:lpstr>
      <vt:lpstr>Рудопроявление «Мукеркам 1»</vt:lpstr>
      <vt:lpstr>Рудопроявление «Сумрайкам»</vt:lpstr>
      <vt:lpstr>Рудопроявление «Скалистое»</vt:lpstr>
      <vt:lpstr>Презентация PowerPoint</vt:lpstr>
      <vt:lpstr>Результаты атомно-абсорбционного анализа</vt:lpstr>
      <vt:lpstr>Результаты количественного атомно-эмиссионного определение  As, Pb, Zn, Mn, Fe, Ag, Au, Bi, Cd, Sb, Cu </vt:lpstr>
      <vt:lpstr>Презентация PowerPoint</vt:lpstr>
      <vt:lpstr>Результаты сцинтилляционныого атомно-эмиссионного анализа</vt:lpstr>
      <vt:lpstr>Формы нахождения Au в рудопроявлении «Мукеркам 1» (технологические исследования ЦНИГРИ, 2012 г.)</vt:lpstr>
      <vt:lpstr>Формы нахождения Au в рудопроявлении «Траншейное» (технологические исследования ЦНИГРИ, 2016 г.)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2023-04-24T13:29:20Z</dcterms:created>
  <dcterms:modified xsi:type="dcterms:W3CDTF">2023-04-24T13:29:20Z</dcterms:modified>
</cp:coreProperties>
</file>