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4F8C2-12EB-B3F0-579E-C3774AEE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F7A46F-ABBB-99A0-0639-1EB8BE43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B313-508A-4E00-9CD7-09A7BCEF6ED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CE6834-45CC-BA44-B897-1B974732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B1CF7F-2D55-2E70-00A9-2448B83A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8DBB-B3ED-4650-9F7E-6266589F6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56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431EE-6461-0BED-96C9-BAD6DA20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AD0779-13B4-2AAB-0F98-08A3515E6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B0189F-4A13-1B76-8DB2-300C996D8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AB313-508A-4E00-9CD7-09A7BCEF6ED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DD6A48-5E6D-1F1D-E0CB-407B2099F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6EF36D-335B-8F4E-7E84-9CD4D4150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28DBB-B3ED-4650-9F7E-6266589F6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5B57124-1088-FDE5-3E12-96BA4909A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588B1C-E8C5-CC0F-564E-A16ADF2D20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0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8461026-777E-ABA4-512F-82209ACF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8B88FC-205D-1EF5-69EE-BB6816F498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86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0C86F3D-CDD1-19AE-FFEE-63C9C32F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6DD775-D3FE-6315-9E1F-1C12BC87CD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9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AC64097-DE93-607B-8511-880D92E4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808C6C-834D-2A6F-1443-315A3629A5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93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3DBF009-F92E-F8E5-F95F-0F946559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2E6516-EA0F-3AF2-A74A-B474181021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23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1408BAB-7DB4-F903-46FA-97665F9B3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7F4A54-594E-CD3B-0CAB-74EBA3707D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11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C6FF314-BB4A-6504-B8D1-49DBCC22D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BF961C-0E47-3A12-4C73-FC614C6B41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92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8D36142-72D9-8751-3820-8D80DB66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47D707-6237-E0CE-7613-3E105717DC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55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C32B34C-C790-3E8C-64AE-61C2EA0F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961B56-2BCD-54DC-3B4E-BDFE51FF06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9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2252A8-355E-A381-8748-CAC256C6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2BEE59-28EE-7840-F7CA-462B725611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28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E1FD815-C1B2-8E44-8D1D-645EDBE2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B0EA92-4E23-5DA8-CE87-62F9AB8FA2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BA5555A-3720-0953-4E78-2BAA18CB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Контекст и актуальность проблемы</a:t>
            </a:r>
            <a:endParaRPr lang="ru-RU" sz="2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F71917-607C-4895-3A08-7F1C0AF01B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04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FBB0653-32FD-BAB5-D7D0-7E0BC166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910297-094E-1ACD-E224-B417DAFE2A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27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6FA18EE-5D8E-8C80-C118-8F148105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522D05-EFF6-1DE1-D4D0-FA54C5D30C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55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A629647-AB76-4191-D696-A56B338E5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179EA5-825E-26C3-1277-18C4218C50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64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5F83791-C558-A06B-C72A-0F9EFC2E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4C3FD0-56DA-62FF-1BCA-44FA4922BD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49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6E45131-B65F-3E91-5E04-7B08F53BA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2D9FCB-1C9C-3447-E78C-CA51C73E17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64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4758E4E-01EE-80AB-E5C1-86E2C802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FCBAC4-5C19-A096-8AAA-63A07DC5D9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56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8D861CB-2655-1477-0E16-529CDE01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14B6F3-5791-7D2A-4F95-5D8ED658B4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69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D3574D2-2F10-4B93-2B30-4F4AFAF39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14FD3A-6EF4-7786-236C-6175F96D34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48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A8ABDFF-8405-C472-0F4A-B7A1A68B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A4379D-4B6E-C084-49D3-02BD285F48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66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1A30DCF-D789-003C-D9C6-2CCCBB85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3856AE-1D77-936C-BE4C-D882BA5613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4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0BC1932-B688-8C8D-A775-EE6A8F1A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20F1D-FF8E-32A1-249C-61C45037CB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64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5DAFF21-8F78-06F9-24A0-B58EE406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74F605-8410-063B-D377-130E064930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1099FB2-A04A-3384-FB85-12864B5E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Ключевые вопросы в проблеме гензиса МС-горизонта:</a:t>
            </a:r>
            <a:endParaRPr lang="ru-RU" sz="2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C47880-F413-BCA6-90BF-8370072B3D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1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CF59268-3C24-F1D9-D3EF-FBD15106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Логическая структура доклада</a:t>
            </a:r>
            <a:endParaRPr lang="ru-RU" sz="2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F55197-BB44-1BA4-166F-3B29259C56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D866931-0B34-A103-E011-705E9B85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FA3FC4-A913-3C32-FD9F-4CE3BDF242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4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1DAA034-0214-BF88-6AD5-05EFFAF8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9A70D6-D5CA-0637-1699-07ED0EC16F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0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F8E74F1-FCE0-D6F7-10F9-E6D954FB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A4E2B8-561A-93B7-0DC4-DD72FAE6FE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8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09D2F6B-4644-12AC-7955-44B75F192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9DC74-418A-9148-9937-0B14A51FAC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69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Презентация PowerPoint</vt:lpstr>
      <vt:lpstr>Контекст и актуальность проблемы</vt:lpstr>
      <vt:lpstr>Презентация PowerPoint</vt:lpstr>
      <vt:lpstr>Ключевые вопросы в проблеме гензиса МС-горизонта:</vt:lpstr>
      <vt:lpstr>Логическая структура доклада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Лошакова</dc:creator>
  <cp:lastModifiedBy>Алена Лошакова</cp:lastModifiedBy>
  <cp:revision>1</cp:revision>
  <dcterms:created xsi:type="dcterms:W3CDTF">2023-04-24T12:52:04Z</dcterms:created>
  <dcterms:modified xsi:type="dcterms:W3CDTF">2023-04-24T12:52:04Z</dcterms:modified>
</cp:coreProperties>
</file>