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E22EC-BC6D-5E9E-33F9-2D079B13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D52CA9-B40E-8CD2-0F06-6274E172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0F0D-99C8-4041-BF7F-861E6649331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0C89E1-82C8-9518-4516-45B711F4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1589D-F868-F132-BFA2-08BCBFC3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074-120E-4E26-9C84-DED61D0B5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7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7A3D6-B76F-DD97-54B7-39612C6B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B7646-2982-D520-F61B-170946AF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3C430-B238-8CD6-9EB9-87F27E4D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0F0D-99C8-4041-BF7F-861E6649331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842F1-D563-2936-6066-ABA83394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DDAB4-6A80-A18D-97EB-8AEB28D8B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C074-120E-4E26-9C84-DED61D0B5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8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236752C-E7F0-AFA8-1201-8C0275DE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Корреляции петроструктурных и геохимических сигналов накопления сульфидов и хромита в дунитах Йоко-Довыренского массива и Мончегорского плутона.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DC0624-DB56-0C3E-367B-6737B783E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512E92-6FE8-F0C5-9E56-A244E3D9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Зональность по фосфору, Довырен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86851-932D-E3A8-6E01-F34185E40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2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C57E89A-4AE3-E422-7084-5AAA9595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Мончеплутон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48E24-BAB5-076F-FBD0-1BBACBA8B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D8CA01-A4AE-5D71-3834-9DE7542E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789BC-7C2A-8112-FE11-96D06C164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C882CD-CBC3-5409-B543-26818F99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C0E71F-50AC-E9BF-59D3-0081410B3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8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B63518-5A04-546B-22C0-ECD9CEEA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Как подтвердить растворение?</a:t>
            </a:r>
            <a:br>
              <a:rPr lang="ru-RU" sz="2800"/>
            </a:br>
            <a:r>
              <a:rPr lang="ru-RU" sz="2800"/>
              <a:t>Нужна акцессорная фаза маркер, например, рассеянный сульфид или хромит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AFFBA-0E9A-FB00-753E-B1AB18ED30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8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4CEBE1-CCCB-9BBF-404D-175DE232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Как подтвердить растворение?</a:t>
            </a:r>
            <a:br>
              <a:rPr lang="ru-RU" sz="2800"/>
            </a:br>
            <a:r>
              <a:rPr lang="ru-RU" sz="2800"/>
              <a:t>Нужна акцессорная фаза маркер, например, рассеянный сульфид или хромит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D9AE93-6A49-A92F-6D68-AD975D8BA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8C8250-58B7-21BC-32EF-358BFC72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Как подтвердить растворение?</a:t>
            </a:r>
            <a:br>
              <a:rPr lang="ru-RU" sz="2800"/>
            </a:br>
            <a:r>
              <a:rPr lang="ru-RU" sz="2800"/>
              <a:t>Нужна акцессорная фаза маркер, например, рассеянный сульфид или хромит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AB0FD-67EE-FA17-4D5C-26D418CE4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6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4BBF7D-002D-0E34-53EF-FCE36EE2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Как подтвердить растворение?</a:t>
            </a:r>
            <a:br>
              <a:rPr lang="ru-RU" sz="2800"/>
            </a:br>
            <a:r>
              <a:rPr lang="ru-RU" sz="2800"/>
              <a:t>Нужна акцессорная фаза маркер, например, рассеянный сульфид или хромит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84139-0394-CF25-FF68-0E85055E5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D7803C-23C2-6738-9631-9FF4FA73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5D75A-7DFE-E721-5DFE-D521873C4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418FEC-6747-8072-8D69-FDF4EE87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37B530-B94F-DA76-EB91-159F23474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3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3F77A2-E8B1-B512-054D-64C00148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4635C6-BA57-D795-6ABA-818D43951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61BF76-C163-76BA-986E-37E3A193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E6CD2-B616-E9BA-ED6F-CEBFA3A45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6FBDE2-AEC7-D260-C324-D0CEAE10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960358-EBC9-3C3A-CD4C-2330D3855C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CB91FF-488B-61FF-86F4-179B539F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9A6AF4-EE71-9D30-E1C0-7CA2E9DB2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5B4B34-D227-A673-8F72-C83020F7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7372E-D165-3821-9B16-0B05B42BF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C941829-B858-68B6-C814-708445CD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EB31A-FE9B-DFD7-04E3-F2C8501E5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1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AA453E-B5B6-6785-2DAA-9F1F5E7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85921-81B3-4E46-C826-D0B5DBD7B1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08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4E6E58-1F8E-360C-6A08-5B371062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42B1B3-0FEF-1D43-9DB4-86EEC0A7A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5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630040-C55A-C09A-F298-E0EADD15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AC9BF-D9DF-351B-B4D8-8D172DB5A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A0CA6E-DA81-1DD0-785E-FCB06F8D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E6EC47-B360-1DB8-311A-66418417C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9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5BA98F-0071-4FCD-E330-1004090D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21B713-DECD-6CBF-D749-F7EA09BD7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72DBC1-8E08-BD1D-4681-9E806C2B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AF4D07-44E4-F759-692B-846F09B62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2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5EC42F-793E-321B-37C2-792FFFA3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CCF4C6-EDBF-2AF1-4F20-467E271CA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7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884A29-7C01-C129-005F-673CD5BA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F4BF8-6E25-7413-FB70-9D35B561C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EC2F04-7BDC-DBE5-0D06-2B1CA2D3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EFDE6-3557-A0D7-74AA-4A6C46D69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2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1AE14C-88B5-AF96-FDC3-B2B3A0F3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130F3C-12AB-F5DA-5204-5173D97A8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7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D302D2-1AEC-7274-F26E-F9580925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83D329-9D1A-02DA-867B-CDA90E693D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4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43AEEF-72E5-706E-D6AB-CD0C2142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5887A-314D-FBCC-2EBB-8069E0B4C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1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34C670-15E9-2485-CD82-BAE6EEC5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D2D74-BA02-84B1-6812-D617F4D6A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36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0E7A66-754C-8806-EA2A-1D12CFB7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AE259-7E26-DF27-7B2A-628B86889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00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0465EA-7863-6500-8FCA-46D1488F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Буду рад ответить на вопросы!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2684B5-6637-5AEF-A0C5-BE20FED26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9E77F8-3509-82DD-88CC-DA33A5C1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E76CA3-E997-3CCC-4F64-F1112C710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F9D5F2-B91F-FA48-D5DD-950B8E66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CSD </a:t>
            </a:r>
            <a:r>
              <a:rPr lang="ru-RU" sz="3600" b="1">
                <a:solidFill>
                  <a:srgbClr val="FF0000"/>
                </a:solidFill>
              </a:rPr>
              <a:t>оливина </a:t>
            </a:r>
            <a:r>
              <a:rPr lang="en-US" sz="3600" b="1">
                <a:solidFill>
                  <a:srgbClr val="FF0000"/>
                </a:solidFill>
              </a:rPr>
              <a:t>Pl-</a:t>
            </a:r>
            <a:r>
              <a:rPr lang="ru-RU" sz="3600" b="1">
                <a:solidFill>
                  <a:srgbClr val="FF0000"/>
                </a:solidFill>
              </a:rPr>
              <a:t>дунитов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</a:rPr>
              <a:t>и дунитов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568A11-4F0C-323A-40CB-0F74FC70B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507249-4FE1-93A4-3A02-736F6A1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Три типа распределений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58C64F-FE35-2C27-03BA-493EDB6A0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2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586218-430C-CF15-1616-43343BA2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Два типа исходных магм по </a:t>
            </a:r>
            <a:r>
              <a:rPr lang="en-US" sz="3200"/>
              <a:t>Ariskin et al., 2018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0F21C-C7B1-0254-C5EE-010955F06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FB046A-52DD-DE97-6216-7E00A846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Геохимические индикаторы сульфидного и силикатного расплавов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BA093C-D9F4-96DA-D2C6-93E0D71332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A059C4-9518-CABB-639B-FCB28D5B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069C9-5B6C-074F-D7FF-15CD2803F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07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Экран (4:3)</PresentationFormat>
  <Paragraphs>12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Корреляции петроструктурных и геохимических сигналов накопления сульфидов и хромита в дунитах Йоко-Довыренского массива и Мончегорского плутона.</vt:lpstr>
      <vt:lpstr>Презентация PowerPoint</vt:lpstr>
      <vt:lpstr>Презентация PowerPoint</vt:lpstr>
      <vt:lpstr>Презентация PowerPoint</vt:lpstr>
      <vt:lpstr>CSD оливина Pl-дунитов и дунитов</vt:lpstr>
      <vt:lpstr>Три типа распределений</vt:lpstr>
      <vt:lpstr>Два типа исходных магм по Ariskin et al., 2018</vt:lpstr>
      <vt:lpstr>Геохимические индикаторы сульфидного и силикатного расплавов</vt:lpstr>
      <vt:lpstr>Презентация PowerPoint</vt:lpstr>
      <vt:lpstr>Зональность по фосфору, Довырен</vt:lpstr>
      <vt:lpstr>Мончеплутон</vt:lpstr>
      <vt:lpstr>Презентация PowerPoint</vt:lpstr>
      <vt:lpstr>Презентация PowerPoint</vt:lpstr>
      <vt:lpstr>Как подтвердить растворение? Нужна акцессорная фаза маркер, например, рассеянный сульфид или хромит</vt:lpstr>
      <vt:lpstr>Как подтвердить растворение? Нужна акцессорная фаза маркер, например, рассеянный сульфид или хромит</vt:lpstr>
      <vt:lpstr>Как подтвердить растворение? Нужна акцессорная фаза маркер, например, рассеянный сульфид или хромит</vt:lpstr>
      <vt:lpstr>Как подтвердить растворение? Нужна акцессорная фаза маркер, например, рассеянный сульфид или хромит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 рад ответить на вопросы!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Корреляции петроструктурных и геохимических сигналов накопления сульфидов и хромита в дунитах Йоко-Довыренского массива и Мончегорского плутона.</dc:title>
  <dc:creator>Алена Лошакова</dc:creator>
  <cp:lastModifiedBy>Алена Лошакова</cp:lastModifiedBy>
  <cp:revision>1</cp:revision>
  <dcterms:created xsi:type="dcterms:W3CDTF">2023-04-24T12:56:42Z</dcterms:created>
  <dcterms:modified xsi:type="dcterms:W3CDTF">2023-04-24T12:56:42Z</dcterms:modified>
</cp:coreProperties>
</file>