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B59FA-97FE-0DCE-EB25-34B509AD4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AB3AE3-1C87-6AB3-CB2A-5BBF48303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90AB-1559-4919-9690-7F851ADAB4B9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FA33A3-30A6-3B9C-07B4-C96C50B1E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E1B483-9836-C194-A9BE-9323049A2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EB3F-69AB-4FC6-BCCE-0CCF142C5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530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1594A-5065-EB52-25AD-56042323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71D15B-707A-00FA-253A-E3EF279DD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BB18E2-3371-8D15-9998-5C5E52E955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890AB-1559-4919-9690-7F851ADAB4B9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4995-7A73-E4FD-4000-2DCFEBCA0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B5AAF8-A5E9-3DDD-8085-B8215577A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CEB3F-69AB-4FC6-BCCE-0CCF142C5B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47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D4DBE21-1178-6EB0-E4A7-0144905A5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D5809A-1487-3F85-3D5C-FD5808E36A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78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F020662-AF36-EAAE-B625-AF5F53800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CF520C-8B40-5B0C-2226-ECDAE37BA3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79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6C5E574-6A5D-C6C7-B244-04D9CC4C2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ADD078-E386-BE0D-A396-E1965769AD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59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94FCF15-A55C-0E8C-764D-5160FA02A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68DF75-EC8E-0471-738E-7196330A2F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70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37A6AFF-22AC-84B4-367D-27A03EEA3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858280-1B06-BECE-BA06-819B6588BC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38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48FA0E6-3EB6-3E0F-E667-6DD4369A6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5C0449-C166-545A-B747-679438C8A3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9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47DF752-19CA-7721-B295-26353121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FED9B6-0AB4-1C27-6BF5-00EABF0A9A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70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D8C1FF5-46B8-FF21-1CA4-4EA3F447E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E9D82E-1E38-7C2E-39BB-DE0AE7162D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80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6D12EC9-8320-9F9A-3808-DD7F9336F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BB10DD-05E8-C3C1-6BE2-98B4D8EADD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94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11ED67F-8500-C722-32F4-055CF36AC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AD4FC6-CF86-ACDA-E226-52A144CFA2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94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31F8E87-76C4-3497-18CA-C7A30A95B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B6C69C-72DC-1A9E-EAF4-405188615A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17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A15D758-C5BB-4EDB-B7C3-5F4AF1DBB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B72AC3-EE59-0159-51FA-1417F98ADF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24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251CEE2-87D4-C945-5BE5-59643A24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63EA2B-C5E7-0695-1849-8F8FED1C23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80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24E51D5-F50C-F217-B55F-95CCD92FD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9D4C08-0326-BAEE-8CAB-2ACFB7B061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73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CC81D73-FF66-5F56-DD7B-47E99CDF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B42281-621F-FCCA-7FFA-86EC0120BA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68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7E63289-5EA5-BE28-48DB-224A8F557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B020C9-51F4-F920-A2F5-6C45B47996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21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97F899A-059C-7FE5-AFB9-6EA8E6442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EF38B6-35D7-3FD3-7223-E66330B13E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72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9E419E8-133B-A491-14C3-A1F496610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611733-9594-E173-10BF-EE1F8C7413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33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8AE4D7D-677D-E013-FF01-5D677DED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4C367F-EF9C-6A92-6746-255EEDAE45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58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04345D1-9634-F97F-9C43-8F5387CCF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A4FCE7-3BD8-4C86-17A5-85AD09CEFC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20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3FB6E3A-D440-0874-AB08-EDC555D91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0AAD8B-968C-B769-A45D-CC4C802C5F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68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7E967F8-BF71-94EA-6E26-58506168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9C3F9F-397D-878E-B5E3-FFAE3CF5B1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31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0FA1FA9-33F7-E3F3-EF49-96B3D47C0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99A311-F711-200D-248C-0E1EFB80B2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29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10573E3-DBAD-96AB-5C9A-E9F7ECBEB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126BAC-A9A5-784C-4DC9-7BBF8BDF0C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63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A63128F-E9BE-ABFE-75C1-B80DFB130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C7828F-C68C-277E-5B71-D4F7B5AD91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03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3074F96-04BD-F347-1528-C99128E62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580B69-CBFD-E53B-62FF-178E161B06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42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4517B14-97C4-9DDD-3DCD-289EA32A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742B0B-0627-05B8-1392-5396AD2D83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6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D404DD6-99ED-F533-8CE4-44D1B3734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503584-AD6E-43CB-6860-BBB3A5F20E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97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B067A77-DC88-A760-48F1-5C19D0E26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241508-52DF-D289-DFAE-EA239C8FDF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47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48D94AD-E430-EB40-AA23-920F1D10E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C0F74F-DECF-2C5E-EA95-EAC96A7432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80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D0875D9-1679-D090-2ABB-63C50F8F8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9BFDC2-9967-672A-693D-E951F6905F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1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28C5FE7-50FD-D29A-4709-DA9523BE0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359F64-3749-BCC0-C858-A7B811AA64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70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63E48EA-6BA5-6E27-0CD9-CCEE8F7F4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235595-DCFA-6E57-2D20-A53BE42FDB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9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1112CC3-E1A1-C079-697E-AFEAFD0C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4E994B-EB65-27B0-45E6-712EAEDCCA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45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DB69ADC-2BB3-08C5-B8BA-F2710C943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A595EC-543E-E172-E153-37B0B53A81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79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BF97093-4FA9-A505-CED4-8A7421B5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644B8B-61B6-9595-B347-3DE118FDAF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43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45EA38C-D060-C772-DAE9-EC2FF68C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FB0D2C-6FAA-1EE9-5A26-1480960ED1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153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950F7F8-6BB6-3393-5429-F9EFDFA43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C4CEBC-3A3F-C9CB-6D98-8DBDFCEBAD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025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3979CF0-2ADC-ED86-EEB7-BF87AA33A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B98D11-9C22-7165-2C16-E3FEC5FD70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667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D97898C-AE12-92EC-7050-ADC9DB1A2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B7C731-B21E-3854-CE24-6BC73889EF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8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57A61E2-9E9D-1F10-5CF3-94BB03956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95242B-35F8-4A92-DE24-B817C1C2D9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67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0482902-287A-1F65-22C4-64439D5AB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7D867-F056-277A-8BEF-71B512AECB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606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8E59DB3-E9EB-A803-B515-E0CC224AF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B39965-13F7-AA7D-DE2F-C1091F397C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890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B1AB655-3EE7-1D93-E677-6E7FBCF3D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5AE8C9-A03E-B5FD-3AB5-2B6A251C3C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7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DEBEDF9-41BD-34B8-DD4D-1540D8A11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3749B6-9681-C2D3-B7F4-4AA32B80B4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68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E18EBD4-40C0-15DD-AFC8-4A5B7834F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09A367-C467-CDED-B553-A5441CE63C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57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DA97BBC-1457-360E-628B-7BF16FEA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B4B32B-ED05-1AEA-81E5-DEF06B6CD0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99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97C38A2-97FF-C8B5-E6C6-C87B4BB8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DFA911-18FA-DD63-3D86-125F7CF952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07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6A77A75-63C3-C00E-61FB-92B795766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2B6B32-66CD-63CA-C70B-F77F12A30B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96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599260F-BBB9-4863-1406-046D7AACA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7DCE40-5D51-9103-98C1-B775233C47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211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 Лошакова</dc:creator>
  <cp:lastModifiedBy>Алена Лошакова</cp:lastModifiedBy>
  <cp:revision>1</cp:revision>
  <dcterms:created xsi:type="dcterms:W3CDTF">2023-04-24T12:59:08Z</dcterms:created>
  <dcterms:modified xsi:type="dcterms:W3CDTF">2023-04-24T12:59:08Z</dcterms:modified>
</cp:coreProperties>
</file>