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058400" cy="75438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F1369-D5E4-09C1-449C-5F11CB68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634EBA-BD0C-19A3-CE1E-B9D8DD36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AD5-1970-4314-97B6-17E7A7D280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92616B-9DDE-E0AC-8544-ABF80371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4FC8D4-98B4-EBC1-803D-FA77D444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2E0-F107-43AC-A60E-9C35968B6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3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EC892-98F2-7689-FC28-3AD50DBA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01638"/>
            <a:ext cx="8675370" cy="145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218485-47C2-2F76-9555-A12F02254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08187"/>
            <a:ext cx="8675370" cy="478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6C7A1C-F081-DB13-D82D-5416854D5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6991985"/>
            <a:ext cx="226314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AD5-1970-4314-97B6-17E7A7D280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26AED-2B4B-5EDD-4BA1-A5DFB37B9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6991985"/>
            <a:ext cx="339471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4D9BD0-67C6-6C8A-9BF5-EF2C08930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6991985"/>
            <a:ext cx="226314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22E0-F107-43AC-A60E-9C35968B6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0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C2221EE-E3EF-E7EB-FEE5-4DE3123D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B4CD51-37C7-237C-3845-BB604A2C37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9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6F723F7-6714-A9D5-CE6F-66295134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Результаты исследований ПЛ-42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1B5593-C5C5-BB5F-602B-4BD9BD1CB4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3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B450FB-CCF6-F519-974D-9C6E4F20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Результаты исследований ПЛ-54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42037B-62BD-25B6-4210-8C8D50A1B1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6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27B8A03-367D-85DD-7BA4-96DCAB1B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Вариации значений </a:t>
            </a:r>
            <a:r>
              <a:rPr lang="ru-RU" sz="1400" kern="1200">
                <a:solidFill>
                  <a:srgbClr val="16446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ru-RU" sz="1400" kern="1200" baseline="30000">
                <a:solidFill>
                  <a:srgbClr val="16446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ru-RU" sz="1400" kern="1200">
                <a:solidFill>
                  <a:srgbClr val="16446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400"/>
              <a:t> первично-магматических сульфидов в вертикальном разрезе и по латерали Хараелахского интрузива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D2E6B2-51B6-A979-8706-0D41BD20CB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FBA697-268B-DCC3-1BF7-78F85385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Изотопный состав серы сульфидов Пясино-Вологочанского интрузива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5A74D7-3D71-5F52-9103-4E8ED89C3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9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0BBE5B4-35A4-BE35-5AA8-4841A9F0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Следствия для интерпретации происхождения изотопно-тяжелой серы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DB0048-7338-4BA8-6869-71B316873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5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17B8B09-296A-9027-CC6E-B4E5C5E4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Следствия для интерпретации происхождения изотопно-тяжелой серы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FDD050-4788-004E-01CF-C375EFD141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716DD1-7419-2D78-39D4-7193684C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/>
              <a:t>Выводы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4C413D-79FE-4D26-E960-B98EFBA070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4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9042016-77DA-26BB-179C-B276FFF8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E04AF3-293C-ACA3-85AC-A39C04744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938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4920FFD-47EE-2F40-5944-BCCF4B13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Геологическое строение региона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699C98-50E2-36FA-CE55-6242EF83A9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B110E0B-8DB3-DDE6-F630-FD0671F3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Состояния изученности изотопного состава серы сульфидов в интрузивах норильского типа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D85BA0-FF9D-3D5E-5AC7-0CDE14A3A7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0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60F27EA-2A89-060C-53A6-599AD2F1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Состояния изученности изотопного состава серы сульфидов в интрузивах зубовского типа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BFCBD8-E435-6D13-BBC0-7525812567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1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5C9F229-7764-CDB7-BB0B-865A302D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Состояния изученности латеральной изменчивости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7471D-0FED-BB43-B4B1-F5971E8A5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3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C4950FE-4DA8-A49F-2056-D9B851FB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Результаты исследований по скважине РГ-2кл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426AF-4189-8029-CFBE-EF2069BD10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7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BB044F0-97A8-3880-3F8F-D1353B1B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Результаты исследований ВФ-69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6B2972-2627-17FD-F27D-B83497422A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F8F9F3C-3D0F-D44A-2F88-67596CB9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Результаты исследований ЗФ-23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57BF84-850D-5622-F7F2-98E62335B7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2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0C3C2B0-39C1-080E-C0BC-6399134C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Результаты исследований ПЛ-39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0C758E-1A74-81B0-4A76-BB3297A646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19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Произвольный</PresentationFormat>
  <Paragraphs>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Геологическое строение региона</vt:lpstr>
      <vt:lpstr>Состояния изученности изотопного состава серы сульфидов в интрузивах норильского типа</vt:lpstr>
      <vt:lpstr>Состояния изученности изотопного состава серы сульфидов в интрузивах зубовского типа</vt:lpstr>
      <vt:lpstr>Состояния изученности латеральной изменчивости</vt:lpstr>
      <vt:lpstr>Результаты исследований по скважине РГ-2кл</vt:lpstr>
      <vt:lpstr>Результаты исследований ВФ-69</vt:lpstr>
      <vt:lpstr>Результаты исследований ЗФ-23</vt:lpstr>
      <vt:lpstr>Результаты исследований ПЛ-39</vt:lpstr>
      <vt:lpstr>Результаты исследований ПЛ-42</vt:lpstr>
      <vt:lpstr>Результаты исследований ПЛ-54</vt:lpstr>
      <vt:lpstr>Вариации значений δ34S первично-магматических сульфидов в вертикальном разрезе и по латерали Хараелахского интрузива</vt:lpstr>
      <vt:lpstr>Изотопный состав серы сульфидов Пясино-Вологочанского интрузива</vt:lpstr>
      <vt:lpstr>Следствия для интерпретации происхождения изотопно-тяжелой серы</vt:lpstr>
      <vt:lpstr>Следствия для интерпретации происхождения изотопно-тяжелой серы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2023-04-24T12:53:09Z</dcterms:created>
  <dcterms:modified xsi:type="dcterms:W3CDTF">2023-04-24T12:53:09Z</dcterms:modified>
</cp:coreProperties>
</file>