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93078A-3E18-5DFB-740D-87E0AD865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88FA729-3EC9-1B3F-9738-9EB5C3B5A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B5A0E-219D-43FC-AC9F-B011D8384F1E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E793724-4586-6265-E740-645EBAFE0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0701B74-6608-129C-3247-F69A2FD9D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0D7C4-B5A5-46C3-82A3-9653EBA917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8553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E34F54-4081-00D1-6E42-E098829E2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5C1FAB8-89A6-578F-7628-D5BD47EDCE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6916DF-E068-5216-CA10-E49582DB03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2B5A0E-219D-43FC-AC9F-B011D8384F1E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6D052B7-84F4-9E68-E4E3-2AD2DD7803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508BFB-0A38-C5F7-E6B9-22E0054CBC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C0D7C4-B5A5-46C3-82A3-9653EBA917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2469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E7794EEC-A628-F650-9335-4A0337A3F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Слайд 1 с информацией о кадрах</a:t>
            </a:r>
            <a:endParaRPr lang="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C169915-8573-DBAF-2CBC-944D5C5A404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3323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7A84B0D9-DA9B-7CB5-306F-6D25CF66C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FD15407-DB14-D254-7BB0-51B098771F7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7809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2BDA3DDA-5D75-0B6A-64E5-0A4BABF9A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F12517F-4127-B594-A4AC-C244241E903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693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83AD77FA-7961-3604-0407-5754360BA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71668C0-1B1D-D42D-90F0-BB8396AFEAE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213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4394B43A-7602-FC66-4247-9922AECFF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2F34452-410C-ED34-CC85-3785C37D2CD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450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345D43FA-6D4C-D77D-D842-9A9D7FA88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0BF4B64-E0C5-67EE-700D-0379D9DEC31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0748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2434F905-C035-AE52-9099-D34BBA02E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2E3967B-92EA-DD2F-DD00-82BD24EC39D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3730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413E2DDF-5D52-EC35-A0DB-6A7CEE6D2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C6C7E44-139D-2CA0-F306-674D25159E1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4710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02F768B3-7915-C52A-5C93-C454B5DE8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F0A0FFA-A3F9-495F-72F2-C2A43383833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913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092D7EA2-0F18-D7CD-C9DF-C7F45CE81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8EDBF98-A61F-4EE9-0117-562CDAABF7B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6540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D102D2DD-D5DA-E164-F850-78A4851F7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A556E96-744C-99C2-4E37-24DA8080F48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84726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Microsoft Office PowerPoint</Application>
  <PresentationFormat>Экран (4:3)</PresentationFormat>
  <Paragraphs>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Тема Office</vt:lpstr>
      <vt:lpstr>Слайд 1 с информацией о кадрах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 с информацией о кадрах</dc:title>
  <dc:creator>Алена Лошакова</dc:creator>
  <cp:lastModifiedBy>Алена Лошакова</cp:lastModifiedBy>
  <cp:revision>1</cp:revision>
  <dcterms:created xsi:type="dcterms:W3CDTF">2023-04-24T12:53:33Z</dcterms:created>
  <dcterms:modified xsi:type="dcterms:W3CDTF">2023-04-24T12:53:33Z</dcterms:modified>
</cp:coreProperties>
</file>