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AF3F1-39F7-FBEF-954C-AF990C02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B55340-1581-B27F-E894-F11FA4BF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2C21-DEDE-4E2F-A920-D800A026673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DF58D-8198-D019-B470-B47D8F5C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63539D-A3D5-52C1-B46F-E937DE6F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BBF4-16A3-4F2F-86B5-E26CD0AA9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2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12CA6-6C0F-499C-88A7-B20E146F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EF974-FD9F-2627-50C8-ABAF094EC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840FE-EB98-3168-9A97-5C2138380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42C21-DEDE-4E2F-A920-D800A026673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0A3E7E-7D17-636E-4FF7-023050BFC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4B2EC-BFD4-270A-E4FE-429D4129F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ABBF4-16A3-4F2F-86B5-E26CD0AA9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F9DF75F-0E2A-5F61-32DD-494FA0AC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>
                <a:latin typeface="Times New Roman Cyr" panose="02020603050405020304" pitchFamily="18" charset="0"/>
                <a:cs typeface="Times New Roman Cyr" panose="02020603050405020304" pitchFamily="18" charset="0"/>
              </a:rPr>
              <a:t>Изох А</a:t>
            </a:r>
            <a:r>
              <a:rPr lang="en-US" altLang="ru-RU" sz="2400">
                <a:latin typeface="Times New Roman Cyr" panose="02020603050405020304" pitchFamily="18" charset="0"/>
                <a:cs typeface="Times New Roman Cyr" panose="02020603050405020304" pitchFamily="18" charset="0"/>
              </a:rPr>
              <a:t>.</a:t>
            </a:r>
            <a:r>
              <a:rPr lang="ru-RU" altLang="ru-RU" sz="2400">
                <a:latin typeface="Times New Roman Cyr" panose="02020603050405020304" pitchFamily="18" charset="0"/>
                <a:cs typeface="Times New Roman Cyr" panose="02020603050405020304" pitchFamily="18" charset="0"/>
              </a:rPr>
              <a:t>Э.</a:t>
            </a:r>
            <a:br>
              <a:rPr lang="ru-RU" altLang="ru-RU" sz="2400"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r>
              <a:rPr lang="ru-RU" altLang="ru-RU" sz="2400">
                <a:latin typeface="Times New Roman Cyr" panose="02020603050405020304" pitchFamily="18" charset="0"/>
                <a:cs typeface="Times New Roman Cyr" panose="02020603050405020304" pitchFamily="18" charset="0"/>
              </a:rPr>
              <a:t> В</a:t>
            </a:r>
            <a:r>
              <a:rPr lang="ru-RU" altLang="ru-RU" sz="2000">
                <a:latin typeface="Times New Roman Cyr" panose="02020603050405020304" pitchFamily="18" charset="0"/>
                <a:cs typeface="Times New Roman Cyr" panose="02020603050405020304" pitchFamily="18" charset="0"/>
              </a:rPr>
              <a:t>ОЗРАСТНЫЕ РУБЕЖИ УЛЬТРАМАФИТ-МАФИТОВОГО МАГМАТИЗМА ЮГА СИБИРСКОГО КРАТОНА И СВЯЗАННОЕ С НИМ МЕДНО-НИКЕЛЕВОЕ ОРУДЕНЕНИЕ</a:t>
            </a:r>
            <a:br>
              <a:rPr lang="ru-RU" altLang="ru-RU" sz="2000"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r>
              <a:rPr lang="ru-RU" altLang="ru-RU" sz="2400">
                <a:latin typeface="Times New Roman Cyr" panose="02020603050405020304" pitchFamily="18" charset="0"/>
                <a:cs typeface="Times New Roman Cyr" panose="02020603050405020304" pitchFamily="18" charset="0"/>
              </a:rPr>
              <a:t>ИГМ СО РАН, г.Новосибирск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3C8E8-919C-B3E7-14A5-12EC863D6D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51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C3FED45-FF41-6CBD-530D-591CA1C4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Положение </a:t>
            </a:r>
            <a:b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раннепротерозойских ультрамафит-мафитовых ассоциаций юга Сибирского кратона 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2187BE-9CD2-A261-985B-F191E98A2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4D82722-CE5E-9357-1574-0863FBA4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C7E24B-7DD9-3514-E2D4-05A3064E7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60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75B4B11-9505-61B7-921F-F2BA9D61E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4B56BA-8DF6-2B90-78DE-EDD62B7311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3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291CD2F-9B13-61CB-D8A8-BB7C2C24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	Схематическая геологическая карта </a:t>
            </a:r>
            <a:b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Чинейского массива (Гонгальский, Криволуцкая, 1993) 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E72D02-797E-C601-7B3A-7691153EF8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803372D-6226-6180-1BA2-29342C57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Палеопротерозойские базитовые массивы Шарыжалгайского выступа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E2A99B-748D-1C57-F6B0-7439F00593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8A46560-B9C6-929A-F3FC-248FEF7C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822E10-2EA4-58D6-F46D-221E0E177F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91BF41F-BDB9-4BAE-5509-B28D1443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>
                <a:latin typeface="Times New Roman" panose="02020603050405020304" pitchFamily="18" charset="0"/>
              </a:rPr>
              <a:t>Схемы размещения </a:t>
            </a:r>
            <a:br>
              <a:rPr lang="ru-RU" altLang="ru-RU" sz="2400">
                <a:latin typeface="Times New Roman" panose="02020603050405020304" pitchFamily="18" charset="0"/>
              </a:rPr>
            </a:br>
            <a:r>
              <a:rPr lang="ru-RU" altLang="ru-RU" sz="2400">
                <a:latin typeface="Times New Roman" panose="02020603050405020304" pitchFamily="18" charset="0"/>
              </a:rPr>
              <a:t>раннепротерозойских орогенных поясов и посторогенных </a:t>
            </a:r>
            <a:r>
              <a:rPr lang="en-US" altLang="ru-RU" sz="2400">
                <a:latin typeface="Times New Roman" panose="02020603050405020304" pitchFamily="18" charset="0"/>
              </a:rPr>
              <a:t>Cu-Ni </a:t>
            </a:r>
            <a:r>
              <a:rPr lang="ru-RU" altLang="ru-RU" sz="2400">
                <a:latin typeface="Times New Roman" panose="02020603050405020304" pitchFamily="18" charset="0"/>
              </a:rPr>
              <a:t>и платиноносных расслоенных интрузивов (по </a:t>
            </a:r>
            <a:r>
              <a:rPr lang="en-US" altLang="ru-RU" sz="2400">
                <a:latin typeface="Times New Roman" panose="02020603050405020304" pitchFamily="18" charset="0"/>
              </a:rPr>
              <a:t>Zhao et al., 2002</a:t>
            </a:r>
            <a:r>
              <a:rPr lang="ru-RU" altLang="ru-RU" sz="2400">
                <a:latin typeface="Times New Roman" panose="02020603050405020304" pitchFamily="18" charset="0"/>
              </a:rPr>
              <a:t> и </a:t>
            </a:r>
            <a:r>
              <a:rPr lang="en-US" altLang="ru-RU" sz="2400">
                <a:latin typeface="Times New Roman" panose="02020603050405020304" pitchFamily="18" charset="0"/>
              </a:rPr>
              <a:t>R.Ernst )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6D43C-DEB0-C1E4-1F0E-EB7F9BEDF9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9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E665B7D-7351-9EA9-FB91-1917C2B0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7F7AE-BE50-2AE5-FB8F-91264FCC2E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4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126D844-F76E-B8C6-A1A2-059B81F33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Палеопротерозойские автономные анортозиты и ультрамафит-мафитовые массивы </a:t>
            </a:r>
            <a:br>
              <a:rPr lang="ru-RU" altLang="ru-RU"/>
            </a:br>
            <a:r>
              <a:rPr lang="ru-RU" altLang="ru-RU"/>
              <a:t>1750-1720 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5C42B3-F580-ED45-9912-545C479C9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4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9E80F1E-56E4-2129-EC47-E6158866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Размещение автономных анортозитов Мира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CC4BA-7BB7-F196-7EB5-DF2273FB2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F94AD93-3739-FF94-DC2A-E414637F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Глобальное распределение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расслоенных интрузивов в Мире с учетом их возрастов </a:t>
            </a:r>
            <a:b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W.D. Smith and W.D. Maier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, 2020)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F1BCC0-8770-D8B7-6D9A-61937EF99C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3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1028C26-CF04-6D3E-129B-5160C10A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Размещение массивов анортозитов</a:t>
            </a:r>
            <a:b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в южном обрамлении Сибирского кратона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0E3C0-6A02-79B5-435D-467D275933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7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8312071-F6BB-3B4B-5574-DAD58A435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Схема положения массивов анортозитов </a:t>
            </a:r>
            <a:b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палеопротерозоя в структурах Центральной Азии (Хангай)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7F946-7E5B-CD43-FC9D-6A0C177C4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9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CE49A8-FFE4-AB40-026E-808F28F0A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CE5D4B-8F8B-1407-DD09-361913D56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72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CC4D4CC-4D36-4D34-C60F-635B8AA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DF1CA3-84FD-FCBD-04D8-1610A412FA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0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54984F-F68C-2E60-8965-6E31C894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2A2B6C-ABC4-CA39-6748-B7E2860EE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30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85E915F-DB5D-DDAC-F370-01C64ADD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Мезопротерозойские ультрамафит-мафитовые массивы </a:t>
            </a:r>
            <a:br>
              <a:rPr lang="ru-RU" altLang="ru-RU"/>
            </a:br>
            <a:r>
              <a:rPr lang="ru-RU" altLang="ru-RU"/>
              <a:t>1270 Ма (Маккензи </a:t>
            </a:r>
            <a:r>
              <a:rPr lang="en-US" altLang="ru-RU"/>
              <a:t>LIP)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1B9F05-14F7-9208-1A96-374872D9C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9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7CAA182-E7F5-DF02-9681-CABB103E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1FD422-C389-AE80-D03A-11A5E7400F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99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85ABB8B-30A6-0493-0EDA-8AA5D1A5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6559AB-D29B-E43F-3707-D40844B550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6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3FABE02-78A3-AECD-0870-C6C4208C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Неопротерозойские ультрамафит-мафитовые массивы </a:t>
            </a:r>
            <a:br>
              <a:rPr lang="ru-RU" altLang="ru-RU"/>
            </a:br>
            <a:r>
              <a:rPr lang="ru-RU" altLang="ru-RU"/>
              <a:t>725 Ма (Франклин </a:t>
            </a:r>
            <a:r>
              <a:rPr lang="en-US" altLang="ru-RU"/>
              <a:t>LIP)</a:t>
            </a:r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4EB7C2-43E0-4FD0-2FCC-18BE797652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55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01ECAF6-D196-E048-0697-6244F0505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1B0385-E8D7-A66C-9019-7F40868D5D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4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181BF9F-1986-6228-0652-2AC2BFA7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24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Карело-Кольская </a:t>
            </a:r>
            <a:r>
              <a:rPr lang="en-US" altLang="ru-RU" sz="24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Cu-Ni –</a:t>
            </a:r>
            <a:r>
              <a:rPr lang="ru-RU" altLang="ru-RU" sz="24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ЭПГ провинция</a:t>
            </a:r>
            <a:r>
              <a:rPr lang="en-US" altLang="ru-RU" sz="24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</a:t>
            </a:r>
            <a:br>
              <a:rPr lang="en-US" altLang="ru-RU" sz="24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ru-RU" altLang="ru-RU" sz="24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Две палеопротерозойские крупные изверженные провинции (2500 и 2450 Ма)</a:t>
            </a:r>
            <a:endParaRPr lang="en-CA" altLang="ru-RU" sz="2400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C7DD0A-8A87-003E-6124-38DA62880B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28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1B3D6D-3A0F-2936-ECE9-42AFA510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657119-7D3B-8811-1F60-35166F45F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08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CDC6B13-B29D-C34F-753B-4B92C98E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693896-B721-19A4-4E74-F71EE783A4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2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98B7B21-E33C-2F42-B8F9-AEE05194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3FB120-DABA-C11F-F51F-9A68EA8F87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5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6DF109F-2503-B47E-BDB2-C0275A53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Геологическая карта и разрез </a:t>
            </a:r>
            <a:b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Кингашского массива Восточный Саян</a:t>
            </a: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28B7A-4900-9E10-D993-93055E1B6D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6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0CC2EDD-6E6C-8A9F-3D31-162F1CF1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91FBB3-6499-762A-CFBD-C8C09FEA95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14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891EEC8-893C-B414-B35C-B1A058FE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Кембро-ордовикский мафитовые массивы ЦАСП</a:t>
            </a:r>
            <a:br>
              <a:rPr lang="ru-RU" altLang="ru-RU"/>
            </a:br>
            <a:r>
              <a:rPr lang="ru-RU" altLang="ru-RU"/>
              <a:t>510-465 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1E34A7-FE59-550B-DF59-150F6C2E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10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AC942A3-C4AC-E18F-FEC4-8E8F31A6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54716-1EA6-19C0-B33B-6546B0B4EC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75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3569C9F-ED35-8078-EBB4-AB38C385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80D0A6-14AB-98EC-D3B0-0A351097C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3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FAC4A7D-B2A5-ABC5-8D94-4319B1F8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E3E69E-DD5B-AD17-6234-79E14EE1D2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1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A70AF87-1897-0024-394E-CB98CEE6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337E22-4EF0-8316-8288-038E80D272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9CF49F7-8D97-FB91-9400-50E2B3FF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7D2F8-8643-C53D-47C1-A18B94E508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3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1A2D58D-EA38-17D3-6EB3-4818E490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5B5CF3-9656-C728-EBC3-2173BD968C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2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49D69F0-2C9F-AD87-8FA2-1AD282E6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D24CE3-EA80-AEEA-2D77-DED19E9ACE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76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29E53E9-E9DF-F665-AF36-A1135C84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23D867-281E-38AC-678B-9E177D2D5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81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9AA7849-BE1C-22E6-C6DB-E5E4F0F6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66A35A-16F1-F31F-C6CB-D9B6ACECF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14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A9B6DC6-E482-7BF0-7A22-B3A76DBA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863214-5D00-E4A3-0EEE-4E992197B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20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CB56F2-DD83-5C19-8AD6-15401E68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66EFA8-E344-4C40-694E-80AA2BB92A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9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7862483-23F6-0A13-36A6-AD2ACB70A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9FC26B-52A3-D33E-DF95-B43F57F2C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2B243E3-2AEB-7EA9-79FF-F50BF87F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31486-5DDC-D2B2-B1BC-6712F9BAA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0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CD77713-EBBC-E39E-E663-A63B1177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Cu-Ni </a:t>
            </a:r>
            <a:r>
              <a:rPr lang="ru-RU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сульфидные месторождения</a:t>
            </a:r>
            <a:br>
              <a:rPr lang="ru-RU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связанные с Таримским плюмом </a:t>
            </a:r>
            <a:br>
              <a:rPr lang="ru-RU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ru-RU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по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Mao, 2006)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A159A1-8605-D5FC-7360-2D6311920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6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114CBC5-2D10-DCEB-A27F-184A37494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Геологическая карта максутского ареала</a:t>
            </a:r>
            <a:b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(Южно-Максутский и Северо-Максутский интрузивы)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C42124-3FED-3F86-0E15-1358545BC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6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E224212-CE42-5D18-CBAD-C353B673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82810-EED6-7669-25FE-7798B5F944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3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F0E2AFA-13AE-6C67-3F42-4ED3EE76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/>
              <a:t>Выводы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90C0D-58F8-D631-4131-BE9CDB949B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52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B7862E6-65D0-F459-7CF5-A3ED61C6D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BA38D-E103-0BE8-1B08-B0E8F72F27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74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8C5D3E9-DEDF-E2E7-72D1-B608BBA1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E07ECC-B90F-8F14-07FF-19EBBE2960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BCB0A5A-9482-7E4A-0641-3B19E5B1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Расслоенные интрузивы Азии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DE1BC-4DA9-CB6E-12E0-569EA79A96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22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8485F57-31AA-7D6E-6E9B-D873EEB2E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Рудоносность расслоенных массивов Азии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735551-4FA1-6546-5857-D1E468CEBA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0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A22E7AA-6AD6-6BD2-EA8A-F3E0092D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Палепротерозойский этап</a:t>
            </a:r>
            <a:br>
              <a:rPr lang="ru-RU" altLang="ru-RU"/>
            </a:br>
            <a:r>
              <a:rPr lang="ru-RU" altLang="ru-RU"/>
              <a:t>1880-1850 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49DB4E-495A-0732-7C79-5EECBCFDE8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Экран (4:3)</PresentationFormat>
  <Paragraphs>21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Times New Roman Cyr</vt:lpstr>
      <vt:lpstr>Тема Office</vt:lpstr>
      <vt:lpstr>Изох А.Э.  ВОЗРАСТНЫЕ РУБЕЖИ УЛЬТРАМАФИТ-МАФИТОВОГО МАГМАТИЗМА ЮГА СИБИРСКОГО КРАТОНА И СВЯЗАННОЕ С НИМ МЕДНО-НИКЕЛЕВОЕ ОРУДЕНЕНИЕ ИГМ СО РАН, г.Новосибирск</vt:lpstr>
      <vt:lpstr>Глобальное распределение  расслоенных интрузивов в Мире с учетом их возрастов  (W.D. Smith and W.D. Maier, 2020)</vt:lpstr>
      <vt:lpstr>Карело-Кольская Cu-Ni –ЭПГ провинция: Две палеопротерозойские крупные изверженные провинции (2500 и 2450 Ма)</vt:lpstr>
      <vt:lpstr>Презентация PowerPoint</vt:lpstr>
      <vt:lpstr>Презентация PowerPoint</vt:lpstr>
      <vt:lpstr>Презентация PowerPoint</vt:lpstr>
      <vt:lpstr>Расслоенные интрузивы Азии</vt:lpstr>
      <vt:lpstr>Рудоносность расслоенных массивов Азии</vt:lpstr>
      <vt:lpstr>Палепротерозойский этап 1880-1850 Ма</vt:lpstr>
      <vt:lpstr>Положение  раннепротерозойских ультрамафит-мафитовых ассоциаций юга Сибирского кратона </vt:lpstr>
      <vt:lpstr>Презентация PowerPoint</vt:lpstr>
      <vt:lpstr>Презентация PowerPoint</vt:lpstr>
      <vt:lpstr> Схематическая геологическая карта  Чинейского массива (Гонгальский, Криволуцкая, 1993) </vt:lpstr>
      <vt:lpstr>Палеопротерозойские базитовые массивы Шарыжалгайского выступа</vt:lpstr>
      <vt:lpstr>Презентация PowerPoint</vt:lpstr>
      <vt:lpstr>Схемы размещения  раннепротерозойских орогенных поясов и посторогенных Cu-Ni и платиноносных расслоенных интрузивов (по Zhao et al., 2002 и R.Ernst )</vt:lpstr>
      <vt:lpstr>Презентация PowerPoint</vt:lpstr>
      <vt:lpstr>Палеопротерозойские автономные анортозиты и ультрамафит-мафитовые массивы  1750-1720 Ма</vt:lpstr>
      <vt:lpstr>Размещение автономных анортозитов Мира</vt:lpstr>
      <vt:lpstr>Размещение массивов анортозитов  в южном обрамлении Сибирского кратона</vt:lpstr>
      <vt:lpstr>Схема положения массивов анортозитов  палеопротерозоя в структурах Центральной Азии (Хангай)</vt:lpstr>
      <vt:lpstr>Презентация PowerPoint</vt:lpstr>
      <vt:lpstr>Презентация PowerPoint</vt:lpstr>
      <vt:lpstr>Презентация PowerPoint</vt:lpstr>
      <vt:lpstr>Мезопротерозойские ультрамафит-мафитовые массивы  1270 Ма (Маккензи LIP)</vt:lpstr>
      <vt:lpstr>Презентация PowerPoint</vt:lpstr>
      <vt:lpstr>Презентация PowerPoint</vt:lpstr>
      <vt:lpstr>Неопротерозойские ультрамафит-мафитовые массивы  725 Ма (Франклин LIP)</vt:lpstr>
      <vt:lpstr>Презентация PowerPoint</vt:lpstr>
      <vt:lpstr>Презентация PowerPoint</vt:lpstr>
      <vt:lpstr>Презентация PowerPoint</vt:lpstr>
      <vt:lpstr>Презентация PowerPoint</vt:lpstr>
      <vt:lpstr>Геологическая карта и разрез  Кингашского массива Восточный Саян</vt:lpstr>
      <vt:lpstr>Презентация PowerPoint</vt:lpstr>
      <vt:lpstr>Кембро-ордовикский мафитовые массивы ЦАСП 510-465 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Cu-Ni сульфидные месторождения  связанные с Таримским плюмом  (по Mao, 2006)</vt:lpstr>
      <vt:lpstr>Геологическая карта максутского ареала  (Южно-Максутский и Северо-Максутский интрузивы)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Изох А.Э.  ВОЗРАСТНЫЕ РУБЕЖИ УЛЬТРАМАФИТ-МАФИТОВОГО МАГМАТИЗМА ЮГА СИБИРСКОГО КРАТОНА И СВЯЗАННОЕ С НИМ МЕДНО-НИКЕЛЕВОЕ ОРУДЕНЕНИЕ ИГМ СО РАН, г.Новосибирск</dc:title>
  <dc:creator>Алена Лошакова</dc:creator>
  <cp:lastModifiedBy>Алена Лошакова</cp:lastModifiedBy>
  <cp:revision>1</cp:revision>
  <dcterms:created xsi:type="dcterms:W3CDTF">2023-04-24T12:54:04Z</dcterms:created>
  <dcterms:modified xsi:type="dcterms:W3CDTF">2023-04-24T12:54:04Z</dcterms:modified>
</cp:coreProperties>
</file>