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F9808-7D5D-B195-E36B-422F9894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AB4FEE-12A3-533E-A116-A14E80C80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D7B8-37B4-4AC7-BAF0-A9621B1CE394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CC7736-FB57-9A25-1DCB-00B28A35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6EDFAF-0FBE-3C4A-D002-2A715598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2F01-AE3B-408B-96FA-A3E5BE9AE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70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1BF76-27EE-7D00-1E12-9CE15B2C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47B10C-620F-541C-869C-F60FC388E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3C0AEC-49FF-168C-D56D-3C98D64D4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4D7B8-37B4-4AC7-BAF0-A9621B1CE394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536C67-E0A6-5694-B303-09FCAE496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B662BC-C219-8521-3BC8-E5E02FBD9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C2F01-AE3B-408B-96FA-A3E5BE9AE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09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B7E9875-3D73-6EEA-9253-A56DDC33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94D73-A4BE-DBDE-B5CB-29617751CE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5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609B1C1-D668-A733-D708-07205B59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1800"/>
              <a:t>Схема геологического строения рудного тела Малый Курумкан </a:t>
            </a:r>
            <a:br>
              <a:rPr lang="ru-RU" altLang="ru-RU" sz="1800"/>
            </a:br>
            <a:r>
              <a:rPr lang="ru-RU" altLang="ru-RU" sz="1400" b="0" i="1"/>
              <a:t>(составлена с использованием материалов ЗАО «Кун-Маньё», с упрощениями)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05CCB0-5682-2B3A-BF14-B97AF4052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27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6002CB7-D475-B619-014E-10C15B65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/>
              <a:t>Схема геологического строения рудной залежи «Шляпа»</a:t>
            </a:r>
            <a:r>
              <a:rPr lang="ru-RU" altLang="ru-RU" sz="1800"/>
              <a:t> </a:t>
            </a:r>
            <a:r>
              <a:rPr lang="ru-RU" altLang="ru-RU" sz="1800" b="1"/>
              <a:t>(А) и её геологические разрезы по линиям А-Б и В-Г </a:t>
            </a:r>
            <a:r>
              <a:rPr lang="ru-RU" altLang="ru-RU" sz="1400" i="1"/>
              <a:t>(составлены с использованием материалов геологоразведочных работ ЗАО «Кун-Маньё»)</a:t>
            </a:r>
            <a:endParaRPr lang="ru-RU" altLang="ru-RU" sz="14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66938B-7501-BED6-3A14-ADCB6D340B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42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F224F73-6DC7-EAF3-078C-C0EB85B6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800"/>
              <a:t>Характер распределения медно-никелевой сульфидной минерализации в вебстеритах. Фото керна, скв.8.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118A85-FBAF-6F48-305A-7BB98B67E3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A2C86E4-79C6-D268-1B40-395B5ED2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50B87D-8B21-F556-FC8C-3B3FA84B0D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5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B61F935-CD3A-385A-5D54-E347BD01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EEC19C-8CA4-0EDF-C3E6-75D3AD81FB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0531BFA-32AA-8C25-FBB6-82D81D17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1B8B6-2D0A-0120-E76E-84CDCCC58B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15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F276A0-8844-D275-972A-E4860DE7A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5C4DD1-78BB-A5B5-E6C9-62CEF416F3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3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B45FF7D-2BC9-3EB8-2A3F-9518E957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D179A0-95C5-A6F9-C56C-F1F3F4B8F2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99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51FBD5-EC5B-6784-ED56-C4FC23C3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5886B-B62A-7024-26E4-B95A1764F9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8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61531AD-B7AD-AE66-C5CA-FD31EF4F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0137D7-9D01-C4A3-8246-1446D733E5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1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EDA8A07-4F78-7DCD-CDA6-CB521135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C28FEC-3253-FD0B-34C4-093580FB7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68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A8D2A92-1495-0D04-3B9B-2A8097A8E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84F7FA-3F3E-BFEA-01E8-E0FB103F67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6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EE4D41E-89F2-C39B-E1AE-1F231CB2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7A132C-369A-B454-F0C9-1F5F5BF43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71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EE90900-D6E5-2E46-2672-D4E554CA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51B73C-F78A-2744-D91F-E4F258EB54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0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C45E3F6-B206-C058-AE14-ABE4797A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C2DC51-AFC3-89A2-9CD8-B4C011D6EF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98FC8F5-A5EB-4464-EA9E-9054E5D4E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7778D3-1C4F-66EA-FC52-F17D5FF3C9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8270AE5-BB09-E95B-9314-6D37313C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5B3883-DB67-E39E-34AC-C7733D7043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90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68CB72F-BE14-2EE0-BBA9-5DB9AF33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6EAE32-68A3-4976-24D8-AF916AE108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78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F0CBFE7-6F0C-6011-B101-F052B5B4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D4B805-830D-17C2-F228-23D986FFAA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9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C1161D0-D178-08D7-17E2-0E107DD6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C930CE-7B18-BA7E-917D-73BAD08EC9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5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E8B8EB7-DF69-BF15-2E50-A73CDE4DD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B3BF6C-02AD-FE9A-9135-1388BECFB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5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89F310D-518A-1486-3996-D0295A0F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4A0FE-5ED8-1EED-49F1-B6A37ACD5C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81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Экран (4:3)</PresentationFormat>
  <Paragraphs>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геологического строения рудного тела Малый Курумкан  (составлена с использованием материалов ЗАО «Кун-Маньё», с упрощениями)</vt:lpstr>
      <vt:lpstr>Схема геологического строения рудной залежи «Шляпа» (А) и её геологические разрезы по линиям А-Б и В-Г (составлены с использованием материалов геологоразведочных работ ЗАО «Кун-Маньё»)</vt:lpstr>
      <vt:lpstr>Характер распределения медно-никелевой сульфидной минерализации в вебстеритах. Фото керна, скв.8.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Лошакова</dc:creator>
  <cp:lastModifiedBy>Алена Лошакова</cp:lastModifiedBy>
  <cp:revision>1</cp:revision>
  <dcterms:created xsi:type="dcterms:W3CDTF">2023-04-24T12:55:12Z</dcterms:created>
  <dcterms:modified xsi:type="dcterms:W3CDTF">2023-04-24T12:55:12Z</dcterms:modified>
</cp:coreProperties>
</file>