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13B9B-6001-D891-D9E1-1662E58D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672297-DC34-810A-CF61-A53C5F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EC7-D198-45C8-A308-F2B87E21F34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0F7968-F2AB-ED47-1569-A2A77405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19ACEF-8906-EB79-4710-25D0C421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E76E-78EE-45C0-82C6-F64170E3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7145C-6AD8-40B7-08E6-589AFAA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6FA77F-9627-EFCF-B810-3E29329F3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8334D-CB3B-36A7-FBE6-AF1305387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2EC7-D198-45C8-A308-F2B87E21F34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E09C2-5780-A150-FB8C-03F4E3567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7BF03-1453-69FC-556F-182E5BA50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E76E-78EE-45C0-82C6-F64170E3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9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9B0B82-CA6C-187A-CC62-AD459709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BC5A2-39E3-1C2A-0160-344938037A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164C76E-E475-2D99-4FAE-221673FE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87AD49-9155-9E20-6ECE-63812C879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3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7811B4E-CCD6-26C2-93E3-F9F672E3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DC7C24-9F92-A509-3839-D71E21E5E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3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F35462-06EB-99E4-DF5F-E791F029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C04F4B-9D61-3629-E3A4-A7E476F68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5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594870-674E-0A16-F797-62E65530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DC6223-EEFF-C404-5BF3-F96BCA81A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47E077-29B4-B2B4-602B-2299FBC6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1BFB48-3D21-8A97-9F4D-6A7E0C3672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4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4D9514-A238-228C-B20D-769D9CAA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9C8483-6BEC-F92E-9976-F6D240DDD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0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2784E0-DF3E-0370-3B13-785D0A23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EFB6FA-57C5-A723-C7CB-2635600707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81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77C9AF-1587-5FDA-C4A7-D9245FB5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958DCC-426C-999C-2547-61786C2F98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9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FD40782-C805-789B-3E62-7E6DDCD2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D8649-A999-5D35-B186-7FB1AF3C98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A609FD-4124-5E34-8A47-3FACACEB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E14110-830E-82CA-DE15-EA4EA5F4E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7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FF7E01-EF5F-ECE6-5705-F5E43D97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96CBFB-5E80-B48D-A785-426430BE1F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51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CCE161-9437-B2D9-EFD8-AF6D27A2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32753D-6BC2-C9BE-2A8B-E56772ACB1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5D3130-4163-C0FF-EE92-EEF2AF11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844706-F960-2F97-42DD-3B1F900260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4AB457-0F4F-5CC5-F203-0623A333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2061DC-7D9C-3F27-5558-FFE543523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4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77A68C-DDA7-8D75-9F80-A304D9AA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A8B37-9A54-62E5-33B8-BACB0F141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71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87B05D-8295-B673-5E6B-B4956108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A577B5-6138-DB72-E394-D59BEDD0F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AB2873-B6CA-979C-2922-565C52BF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1B85D-A350-893E-8FEE-11411E662E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3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89BAD8-8755-E21B-DE16-8D09D852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FFC6DA-609A-EB0A-D734-1DB27F3EA6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7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836AF7-FBC1-9461-73D5-711F370C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DB8BBB-769E-6845-2FAE-400E96791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4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D13BEB-F020-4A44-5B22-FED87D24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70E63E-0AD2-0D6D-4944-8EC6B445A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1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F392994-3829-05A5-38CB-9B30FF9C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17D0E9-BDED-AD8B-1EFB-0FCCA6D3D1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3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158A55-552D-16DD-7449-6A726CCE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51333-04F8-2D55-4EEE-E6262CDAA5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9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A57A00-19C3-BD5E-8B1E-0232FE09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E69E7C-14F2-A08E-EACF-9063D69E5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0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2023-04-24T12:51:35Z</dcterms:created>
  <dcterms:modified xsi:type="dcterms:W3CDTF">2023-04-24T12:51:35Z</dcterms:modified>
</cp:coreProperties>
</file>