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C4A-61CA-C077-962C-F650AA6B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877D8C-DB4E-6A00-0E24-E65A1925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5D481-A1BE-4DB6-BE29-3DBB4928975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AD0477-BB38-599B-F85F-E486C6CD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AFB96-D190-01B8-6C52-EF2FA8A1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0498-2528-4A3D-A828-783718083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94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B016C-04C3-E1AB-5604-903980A5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41BB65-C3DB-604B-B603-828640DDF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90416-F848-4645-2D1E-33A38F762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5D481-A1BE-4DB6-BE29-3DBB4928975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BD373E-66F1-6D05-233D-91D6903F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6E2-9BF0-8F8D-0B9A-44A83FD9C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0498-2528-4A3D-A828-783718083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A03976C-CE81-680B-73E3-2E109E1D2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DE6A2B-073F-AC27-600D-2C47AB251F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06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5C765DA-2EAC-A6B7-C886-80BF59EB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1C7CF-B25F-06AF-FF9D-DAEA23E78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DB22911-07DA-065F-C49A-C6762611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8A8C5-8446-C331-5FAE-530C5EDE83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3286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E4B6139-0713-D11D-70A9-80B8F87D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98F9A0-58FA-9C92-774C-BD5D058D98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871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F9AA79F-C68E-903E-FF15-5730F69A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8DCDFF-56DC-C2C2-670B-0C043DFB8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72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30B2723-CA63-8473-A6BA-BA34AF42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F994CC-3291-E5EB-97D8-C95F8759A5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7192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2EA74B4-9744-C16E-7559-FD65EA96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95C43-A9C7-93ED-37AF-096A65AF30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0084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F0EC032-67E9-2999-5444-1F15A129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ea typeface="ＭＳ Ｐゴシック" pitchFamily="34" charset="-128"/>
              </a:rPr>
              <a:t>Месторождение Рудное</a:t>
            </a:r>
            <a:endParaRPr lang="ru-RU" sz="2800" b="1" dirty="0">
              <a:ea typeface="ＭＳ Ｐゴシック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6097D6-1060-1E21-08B7-3A4CAFFDD5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9156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DDE01A4-84C8-530F-4BA7-0F59C1E4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D0AFE-62EA-A0EC-7D6C-5C0B987D91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8183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6CB1A5A-3977-D482-EE2D-C4B93CAE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ru-RU" sz="1400" b="1">
                <a:solidFill>
                  <a:srgbClr val="FF0000"/>
                </a:solidFill>
              </a:rPr>
              <a:t>3.</a:t>
            </a:r>
            <a:r>
              <a:rPr lang="ru-RU" sz="1400" b="1"/>
              <a:t> </a:t>
            </a:r>
            <a:r>
              <a:rPr lang="ru-RU" sz="1400" b="1">
                <a:solidFill>
                  <a:schemeClr val="accent2"/>
                </a:solidFill>
              </a:rPr>
              <a:t>в зонах эндо- и экзо контакта</a:t>
            </a:r>
            <a:r>
              <a:rPr lang="ru-RU" sz="1400" b="1"/>
              <a:t> (месторождения Рудное, Сквозное, Контактовое Чинейского массива; </a:t>
            </a:r>
            <a:br>
              <a:rPr lang="ru-RU" sz="1400" b="1"/>
            </a:br>
            <a:endParaRPr lang="ru-RU" sz="14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C2F667-0774-74A2-7DDB-1D8B3B51B7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6049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FB8C43-278F-BC69-B41A-A6D12553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1438A0-6E75-A8C9-BD3C-6CDDA67536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56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3CD5242-ADFF-4BD9-0594-CAF10A0E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1D9F18-CF04-3E87-E21B-8033890F7C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1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2AF827-F259-C683-3869-071B4A4A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BDE36-26E7-D852-5867-2114D0EA0B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1927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C76B898-9143-8565-50D7-389E2C4E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6CB46-D850-A2FE-4756-98109265F8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9505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F7C1F98-261A-25DA-4B3F-A42E60D32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DC61C0-C163-CF95-A1A5-AB6D899FCB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3257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DD5AA60-2B46-9F0E-9A3E-8E9D1437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13D186-F30D-9579-A94F-EC3B67C3D1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2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DC44A1A-2495-3F6E-9F2A-7FC1F18D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BBAB38-D2DC-A07A-36D9-037BD08BF6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0533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4DC76A1-CDC3-40BD-D9F7-04E214D1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B91AF-7EAB-90CD-1C65-A3E7C728EA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7214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68D3B82-CB7E-360F-7FBE-B813C1FD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F0995-CDBC-D6C1-BAE7-C46B41AB33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629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A693A7C-13CE-82CA-1CD9-C6D1F974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49B038-E92B-C6EE-EB07-F89EA7FDF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32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DB9D2DF-B4C4-8B2F-816B-52A4D377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F72F1E-449C-C52E-603C-6D86627AD9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1173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2DAEE31-406A-C2BE-30BD-0BECB539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8FEA06-E39A-51E4-5CDD-DE41BE078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897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C8F705E-BEEC-90FE-68C8-CF8A1765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2C30AA-7771-F976-E68A-C414749F1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1778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B98F9B-49FA-A6A3-AC87-92DC9108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5EC16D-A503-FD0F-4524-B98A7E44B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00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877F333-6C01-A3FE-A189-218CC574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6C173-EB86-83B7-EB63-A306C319E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6978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CBD7F00-4532-5A5E-0CB0-1E76162F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EADB00-81B1-2F03-BC2F-62936CD5E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43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9A2511B-D2A5-C93B-6C3C-443FA17A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BAF99D-A480-8901-8E26-083F589066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2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9BCD2B9-AC41-90B0-525A-8314AD57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853959-F558-5073-1EA3-1C1D3FA3C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63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B1C39B1-A7E2-6D90-B74E-8B915F88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ru-RU" sz="2400" b="1">
                <a:solidFill>
                  <a:srgbClr val="FF0000"/>
                </a:solidFill>
                <a:ea typeface="ＭＳ Ｐゴシック" pitchFamily="34" charset="-128"/>
              </a:rPr>
              <a:t>2. Fe-Ti-V</a:t>
            </a:r>
            <a:r>
              <a:rPr lang="ru-RU" altLang="ru-RU" sz="2400" b="1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br>
              <a:rPr lang="ru-RU" altLang="ru-RU" sz="2400" b="1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ru-RU" altLang="ru-RU" sz="2400" b="1">
                <a:solidFill>
                  <a:srgbClr val="FF0000"/>
                </a:solidFill>
                <a:ea typeface="ＭＳ Ｐゴシック" pitchFamily="34" charset="-128"/>
              </a:rPr>
              <a:t>+</a:t>
            </a:r>
            <a:r>
              <a:rPr lang="en-US" altLang="ru-RU" sz="2400" b="1">
                <a:solidFill>
                  <a:srgbClr val="FF0000"/>
                </a:solidFill>
                <a:ea typeface="ＭＳ Ｐゴシック" pitchFamily="34" charset="-128"/>
              </a:rPr>
              <a:t> Ni-Cu (PGE)</a:t>
            </a:r>
            <a:r>
              <a:rPr lang="ru-RU" altLang="ru-RU" sz="2400" b="1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br>
              <a:rPr lang="ru-RU" altLang="ru-RU" sz="2400" b="1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ru-RU" altLang="ru-RU" sz="2400" b="1">
                <a:solidFill>
                  <a:srgbClr val="FF0000"/>
                </a:solidFill>
                <a:ea typeface="ＭＳ Ｐゴシック" pitchFamily="34" charset="-128"/>
              </a:rPr>
              <a:t>+ </a:t>
            </a:r>
            <a:r>
              <a:rPr lang="en-US" altLang="ru-RU" sz="2400" b="1">
                <a:solidFill>
                  <a:srgbClr val="FF0000"/>
                </a:solidFill>
                <a:ea typeface="ＭＳ Ｐゴシック" pitchFamily="34" charset="-128"/>
              </a:rPr>
              <a:t>U-REE</a:t>
            </a:r>
            <a:r>
              <a:rPr lang="en-US" altLang="ru-RU" sz="24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</a:t>
            </a:r>
            <a:br>
              <a:rPr lang="ru-RU" altLang="ru-RU" sz="24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</a:br>
            <a:r>
              <a:rPr lang="en-US" altLang="ru-RU" sz="2400" b="1">
                <a:solidFill>
                  <a:schemeClr val="tx1"/>
                </a:solidFill>
                <a:ea typeface="ＭＳ Ｐゴシック" pitchFamily="34" charset="-128"/>
              </a:rPr>
              <a:t>  </a:t>
            </a:r>
            <a:r>
              <a:rPr lang="ru-RU" altLang="ru-RU" sz="2400" b="1" u="sng">
                <a:solidFill>
                  <a:schemeClr val="tx1"/>
                </a:solidFill>
                <a:ea typeface="ＭＳ Ｐゴシック" pitchFamily="34" charset="-128"/>
              </a:rPr>
              <a:t>Чинейский </a:t>
            </a:r>
            <a:r>
              <a:rPr lang="ru-RU" altLang="ru-RU" sz="2400" b="1">
                <a:solidFill>
                  <a:schemeClr val="tx1"/>
                </a:solidFill>
                <a:ea typeface="ＭＳ Ｐゴシック" pitchFamily="34" charset="-128"/>
              </a:rPr>
              <a:t>массив</a:t>
            </a:r>
            <a:br>
              <a:rPr lang="ru-RU" altLang="ru-RU" sz="2400" b="1">
                <a:solidFill>
                  <a:schemeClr val="tx1"/>
                </a:solidFill>
                <a:ea typeface="ＭＳ Ｐゴシック" pitchFamily="34" charset="-128"/>
              </a:rPr>
            </a:br>
            <a:br>
              <a:rPr lang="ru-RU" altLang="ru-RU" sz="2400" b="1">
                <a:ea typeface="ＭＳ Ｐゴシック" pitchFamily="34" charset="-128"/>
              </a:rPr>
            </a:br>
            <a:endParaRPr lang="en-US" altLang="ru-RU" sz="2400" b="1">
              <a:ea typeface="ＭＳ Ｐゴシック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108DF3-DF1A-340D-E89B-EC49089BE3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A029282-9CA2-82A3-1D46-ADD623B8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2D0DB-1307-410F-477C-F9C2FC2700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406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DFFA8F3-E11E-3C0B-F954-7531B21E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47E20A-7253-1E11-359E-A209EBD5D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401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E45057E-ABF4-3801-D8F5-ACAC5B4A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FFEE94-FDA8-8C6B-A418-07A0635533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3038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9383A45-27ED-CFFE-DEA9-233FDA41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A09D76-06E4-2DBA-8B1A-5721F476AC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950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0FC2EC1-7564-12EE-618F-9561EA21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CE4BD4-EFD1-AE09-8A3B-FC6C8BD8A9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162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Экран (4:3)</PresentationFormat>
  <Paragraphs>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2. Fe-Ti-V  + Ni-Cu (PGE)  + U-REE      Чинейский массив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Месторождение Рудное</vt:lpstr>
      <vt:lpstr>Презентация PowerPoint</vt:lpstr>
      <vt:lpstr>3. в зонах эндо- и экзо контакта (месторождения Рудное, Сквозное, Контактовое Чинейского массива;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Лошакова</dc:creator>
  <cp:lastModifiedBy>Алена Лошакова</cp:lastModifiedBy>
  <cp:revision>1</cp:revision>
  <dcterms:created xsi:type="dcterms:W3CDTF">2023-04-24T12:54:43Z</dcterms:created>
  <dcterms:modified xsi:type="dcterms:W3CDTF">2023-04-24T12:54:43Z</dcterms:modified>
</cp:coreProperties>
</file>