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04A1C-4BE5-0867-C67E-B079C33E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075CD4-4ECA-C4A3-E43A-58EA42E39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049B-5726-41F9-981E-9F0C07F0109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1AE3D6-3C3E-A04E-A682-0668AA400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38437-540B-81EC-93EA-4AD3D5AB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9218-222D-454A-AAF8-FCC0434FD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26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7783B-0663-006A-AAC5-0CA48866E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46E67E-0855-8B07-910F-F1559DB01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CADBE3-C6C6-417B-A4DA-765EB938F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4049B-5726-41F9-981E-9F0C07F0109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DB3D25-B9AB-A8DA-1275-346C2833D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2AB476-34F7-7BC1-F69C-669523F22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99218-222D-454A-AAF8-FCC0434FD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4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54D444C-96D6-7A1D-F8CA-E2B3EBB4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ОБРАЗОВАНИЕ БОГАТЫХ РОДИЕМ РУД НОРИЛЬСКОГО РАЙОНА И ФОРМА НАХОЖДЕНИЯ В НИХ ЭПГ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7D5BFF-BF69-7D98-82FA-E6C5B88CDE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82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39E1423-EF69-F786-83F0-90DA8636D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Rh </a:t>
            </a: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руды Норильска</a:t>
            </a:r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: </a:t>
            </a:r>
            <a:r>
              <a: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ТАЛНАХ</a:t>
            </a:r>
            <a:endParaRPr lang="ru-RU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F27CB2-F06E-D408-8E6D-90DF8DB293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2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77556D8-A393-9550-686A-F2FC0537B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Rh </a:t>
            </a: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руды Норильска</a:t>
            </a:r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: </a:t>
            </a:r>
            <a:r>
              <a: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ТАЛНАХ</a:t>
            </a:r>
            <a:endParaRPr lang="ru-RU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E0F5F7-EDF8-C858-B855-1138289DAC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3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F8970AC-45F1-5A97-1A95-50D8F819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Rh </a:t>
            </a: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руды Норильска</a:t>
            </a:r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: </a:t>
            </a:r>
            <a:r>
              <a: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ТАЛНАХ</a:t>
            </a:r>
            <a:endParaRPr lang="ru-RU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90F69F-ADF9-2D07-9530-BDA120E00B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3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76817C7-E996-8079-0B5F-6C47453DD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Минералы концентраторы </a:t>
            </a:r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Rh</a:t>
            </a: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: </a:t>
            </a:r>
            <a:b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</a:b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  </a:t>
            </a:r>
            <a:r>
              <a: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минералы ЭПГ</a:t>
            </a:r>
            <a:endParaRPr lang="ru-RU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18E784-087C-F73B-E65E-6FDA1C7DBF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08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91A060A-0063-7F4C-F413-94CF876BE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Минералы концентраторы </a:t>
            </a:r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Rh</a:t>
            </a: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: </a:t>
            </a:r>
            <a:b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</a:b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  </a:t>
            </a:r>
            <a:r>
              <a: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пирротин</a:t>
            </a:r>
            <a:endParaRPr lang="ru-RU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7EA57E-BFAC-18DE-78FA-D7630656CC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21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FDED079-0C36-542A-30DF-EF439F3C7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Минералы концентраторы </a:t>
            </a:r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Rh</a:t>
            </a: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: </a:t>
            </a:r>
            <a:b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</a:b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  </a:t>
            </a:r>
            <a:r>
              <a: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пентландит</a:t>
            </a:r>
            <a:endParaRPr lang="ru-RU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935E20-1B8E-654B-B0CF-8DF099B6FF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98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7B41453-E14A-0902-3B80-10552D6D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Минералы концентраторы </a:t>
            </a:r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Rh</a:t>
            </a: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: </a:t>
            </a:r>
            <a:b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</a:b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  </a:t>
            </a:r>
            <a:r>
              <a: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пирит</a:t>
            </a:r>
            <a:endParaRPr lang="ru-RU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AE0E2D-C163-E02B-494D-9CA2FC1815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84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AB5D0A1-287B-51B9-9140-6E4204ACC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Минералы концентраторы </a:t>
            </a:r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Rh</a:t>
            </a: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: </a:t>
            </a:r>
            <a:b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</a:b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  </a:t>
            </a:r>
            <a:r>
              <a: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пирит</a:t>
            </a:r>
            <a:endParaRPr lang="ru-RU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C329EF-8295-D234-F490-33119D8DF3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DD79C25-517F-66B9-F3CA-1A8AA74B6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Минералы концентраторы </a:t>
            </a:r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Rh</a:t>
            </a: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: </a:t>
            </a:r>
            <a:b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</a:b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  </a:t>
            </a:r>
            <a:r>
              <a: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пирит</a:t>
            </a:r>
            <a:endParaRPr lang="ru-RU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A1ED88-01A8-2BAD-19FC-57839DB5B2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9EB4CDE-C7F9-55EC-274B-FB585B4F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Минералы концентраторы </a:t>
            </a:r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Rh</a:t>
            </a: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: </a:t>
            </a:r>
            <a:b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</a:b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  </a:t>
            </a:r>
            <a:r>
              <a: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пирит</a:t>
            </a:r>
            <a:endParaRPr lang="ru-RU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A4CE66-9B1C-1417-5172-4C4B63EB04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4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C9AF353-6E82-C482-AC23-83236A110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Почем(у) </a:t>
            </a:r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Rh</a:t>
            </a: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?</a:t>
            </a:r>
            <a:endParaRPr lang="ru-RU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F011CC-F698-3B08-D51C-95556271CE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41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E20A65F-EECE-09DD-B5FD-3B5B98B7A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Особенности состава </a:t>
            </a:r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Rh </a:t>
            </a: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руд</a:t>
            </a:r>
            <a:endParaRPr lang="ru-RU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3B28A5-FFBE-82EC-853C-206B4F4E7B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79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8220612-64B4-44F9-8DFA-59E50B2F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Обогащенный никелем</a:t>
            </a:r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Mss</a:t>
            </a: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</a:t>
            </a:r>
            <a:endParaRPr lang="ru-RU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F69D7A-12A0-3D9A-9987-FCACF4CB55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39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06B89BB-BD61-AF71-406D-534991BB8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Модель образования </a:t>
            </a:r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Rh </a:t>
            </a: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руд</a:t>
            </a:r>
            <a:endParaRPr lang="ru-RU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0C50A3-C2DD-0C9D-7204-AD80FF14C6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27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0DAD282-8061-0D58-1ED0-777A6C43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Модель образования </a:t>
            </a:r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Rh </a:t>
            </a: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руд</a:t>
            </a:r>
            <a:endParaRPr lang="ru-RU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A40C2F-FBB7-CDDB-B555-9BB9606258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31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47951C7-7CA6-D4A4-8751-9DAFD900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Модель образования </a:t>
            </a:r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Rh </a:t>
            </a: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руд</a:t>
            </a:r>
            <a:endParaRPr lang="ru-RU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5DB18B-BBE7-2467-92AE-AC39237B7C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48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D6E0CB4-C18E-5F3B-8B87-DCF2625A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Модель образования </a:t>
            </a:r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Rh </a:t>
            </a: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руд</a:t>
            </a:r>
            <a:endParaRPr lang="ru-RU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2B92AB-F45C-D711-8E33-9F8BC3A39A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85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C730734-14E8-4685-E5FA-01298AF89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Модель образования </a:t>
            </a:r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Rh </a:t>
            </a: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руд</a:t>
            </a:r>
            <a:endParaRPr lang="ru-RU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D4B68C-5FCD-F65A-CA53-C6565CD043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59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CE16D3A-6EFB-CFC0-DFC9-AC0EAD3ED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Выводы</a:t>
            </a:r>
            <a:endParaRPr lang="ru-RU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207F21-1111-DCB1-2305-7F08324FD8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27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03ED973-36E0-A826-1AD5-1D5BBFC36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Выводы</a:t>
            </a:r>
            <a:endParaRPr lang="ru-RU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998993-1B75-1DD7-2BD1-C45E4F399C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32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3023AE1-EC29-217F-6CEB-F0CE876B3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104BE6-A604-3CFB-61F1-DEC08AE2F9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0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2F2C51A-655D-1C4D-9D41-7BA12C9C7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cs typeface="Arial" panose="020B0604020202020204" pitchFamily="34" charset="0"/>
              </a:rPr>
              <a:t>Rh </a:t>
            </a: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cs typeface="Arial" panose="020B0604020202020204" pitchFamily="34" charset="0"/>
              </a:rPr>
              <a:t>редкий и важный металл</a:t>
            </a:r>
            <a:endParaRPr lang="ru-RU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0B9555-159B-1404-8956-323DFE0C4C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89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AD2E4CD-AC1B-A2BC-7949-8C8C622A9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Спасибо за внимание</a:t>
            </a:r>
            <a:endParaRPr lang="ru-RU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768913-ED78-CEB3-0638-C883C10FD5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60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CC9EB10-9813-F65B-5F81-D1DDC59F8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9926D3-091E-12C0-43F5-0F1B137087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74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793E59C-5539-D309-CB5A-8576E7AFB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791A25-3B6C-D7E9-35C4-F39CB29753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70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54235FD-ED69-93CE-2C3A-CBD82B0F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333AA7-4DF5-E3A4-ADD5-B77A9D01BB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02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02FCB5F-B874-DF7B-B2D6-4C0525762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055A0E-8FA3-50E8-DAB5-3344FF560E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3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DF80D96-DFF3-6C07-F147-D890C2801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Геохимия ЭПГ и фракционная кристаллизация сульфидного расплава</a:t>
            </a:r>
            <a:endParaRPr lang="ru-RU" sz="32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BAE32A-7971-32A7-B3B9-041020BEE1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8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777D84A-4717-9C6A-36B5-635022B8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Rh </a:t>
            </a: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руды Норильска</a:t>
            </a:r>
            <a:endParaRPr lang="ru-RU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939C3F-5F88-DC6C-6AFE-E9213C4EA4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8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72153BB-5400-2FCB-35E9-9CB581084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F0F32F-DF57-7042-BF26-37989803FF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7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F4684B2-4DCF-301E-0D32-802F07DAD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12E565-D08C-E927-D320-1055A965C5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37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9DB21D2-1502-DF77-0497-A3FC8741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Rh </a:t>
            </a: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руды Норильска</a:t>
            </a:r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: </a:t>
            </a:r>
            <a:r>
              <a: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ТАЛНАХ</a:t>
            </a:r>
            <a:endParaRPr lang="ru-RU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4DB85C-5CC2-9C64-32FE-B246D02A9D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39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43283B1-4ABC-C0E9-24AD-AC74BE34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Rh </a:t>
            </a:r>
            <a:r>
              <a: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руды Норильска</a:t>
            </a:r>
            <a:r>
              <a:rPr lang="en-US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: </a:t>
            </a:r>
            <a:r>
              <a: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ТАЛНАХ</a:t>
            </a:r>
            <a:endParaRPr lang="ru-RU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D8FB1C-4582-086E-1A34-59A804D1E9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00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Широкоэкранный</PresentationFormat>
  <Paragraphs>27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Тема Office</vt:lpstr>
      <vt:lpstr>ОБРАЗОВАНИЕ БОГАТЫХ РОДИЕМ РУД НОРИЛЬСКОГО РАЙОНА И ФОРМА НАХОЖДЕНИЯ В НИХ ЭПГ</vt:lpstr>
      <vt:lpstr>Почем(у) Rh?</vt:lpstr>
      <vt:lpstr>Rh редкий и важный металл</vt:lpstr>
      <vt:lpstr>Геохимия ЭПГ и фракционная кристаллизация сульфидного расплава</vt:lpstr>
      <vt:lpstr>Rh руды Норильска</vt:lpstr>
      <vt:lpstr>Презентация PowerPoint</vt:lpstr>
      <vt:lpstr>Презентация PowerPoint</vt:lpstr>
      <vt:lpstr>Rh руды Норильска: ТАЛНАХ</vt:lpstr>
      <vt:lpstr>Rh руды Норильска: ТАЛНАХ</vt:lpstr>
      <vt:lpstr>Rh руды Норильска: ТАЛНАХ</vt:lpstr>
      <vt:lpstr>Rh руды Норильска: ТАЛНАХ</vt:lpstr>
      <vt:lpstr>Rh руды Норильска: ТАЛНАХ</vt:lpstr>
      <vt:lpstr>Минералы концентраторы Rh:     минералы ЭПГ</vt:lpstr>
      <vt:lpstr>Минералы концентраторы Rh:     пирротин</vt:lpstr>
      <vt:lpstr>Минералы концентраторы Rh:     пентландит</vt:lpstr>
      <vt:lpstr>Минералы концентраторы Rh:     пирит</vt:lpstr>
      <vt:lpstr>Минералы концентраторы Rh:     пирит</vt:lpstr>
      <vt:lpstr>Минералы концентраторы Rh:     пирит</vt:lpstr>
      <vt:lpstr>Минералы концентраторы Rh:     пирит</vt:lpstr>
      <vt:lpstr>Особенности состава Rh руд</vt:lpstr>
      <vt:lpstr>Обогащенный никелем Mss </vt:lpstr>
      <vt:lpstr>Модель образования Rh руд</vt:lpstr>
      <vt:lpstr>Модель образования Rh руд</vt:lpstr>
      <vt:lpstr>Модель образования Rh руд</vt:lpstr>
      <vt:lpstr>Модель образования Rh руд</vt:lpstr>
      <vt:lpstr>Модель образования Rh руд</vt:lpstr>
      <vt:lpstr>Выводы</vt:lpstr>
      <vt:lpstr>Выводы</vt:lpstr>
      <vt:lpstr>Презентация PowerPoint</vt:lpstr>
      <vt:lpstr>Спасибо за внимание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БОГАТЫХ РОДИЕМ РУД НОРИЛЬСКОГО РАЙОНА И ФОРМА НАХОЖДЕНИЯ В НИХ ЭПГ</dc:title>
  <dc:creator>Алена Лошакова</dc:creator>
  <cp:lastModifiedBy>Алена Лошакова</cp:lastModifiedBy>
  <cp:revision>1</cp:revision>
  <dcterms:created xsi:type="dcterms:W3CDTF">2023-04-24T12:52:35Z</dcterms:created>
  <dcterms:modified xsi:type="dcterms:W3CDTF">2023-04-24T12:52:35Z</dcterms:modified>
</cp:coreProperties>
</file>