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52484-9187-15FD-0E26-8EF4AF24E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2FD6CA-4B5A-817E-D8E7-ED442F4A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1D28-8FE1-439C-9A87-CEF8B7C81B20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DD4344-292D-3F65-E3E0-E9A1F225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2049B3-F312-4A73-34A6-86C3E87F2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DB79-7929-45A7-A123-A433DDE81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73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3F21A-B1B8-8893-FF3A-DFD240D9E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2F5360-B60B-1A48-FEDC-894096D82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04443F-DFB9-319C-26E2-3996439B7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91D28-8FE1-439C-9A87-CEF8B7C81B20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CB15FF-BE1D-4C1F-843C-FC9C7FA73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362B7B-4081-2783-A840-FF491F6F8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5DB79-7929-45A7-A123-A433DDE81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08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6CA8927-CB9D-2A25-FDBB-262076FD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333B30-2275-5113-BAFA-8BB4BB0C4D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72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C4E989E-D0F8-0AE8-1739-23ED7B7FC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150225" algn="l"/>
              </a:tabLst>
            </a:pPr>
            <a:r>
              <a:rPr lang="ru-RU" altLang="ru-RU" sz="2400" b="1">
                <a:solidFill>
                  <a:schemeClr val="tx1"/>
                </a:solidFill>
                <a:cs typeface="Times New Roman" panose="02020603050405020304" pitchFamily="18" charset="0"/>
              </a:rPr>
              <a:t>Таухинский террейн</a:t>
            </a:r>
            <a:br>
              <a:rPr lang="ru-RU" altLang="ru-RU" sz="2400">
                <a:solidFill>
                  <a:schemeClr val="tx1"/>
                </a:solidFill>
              </a:rPr>
            </a:br>
            <a:r>
              <a:rPr lang="ru-RU" altLang="ru-RU" sz="2400">
                <a:solidFill>
                  <a:schemeClr val="tx1"/>
                </a:solidFill>
              </a:rPr>
              <a:t>Область питания бассейна</a:t>
            </a:r>
            <a:br>
              <a:rPr lang="ru-RU" altLang="ru-RU" sz="2400">
                <a:solidFill>
                  <a:schemeClr val="tx1"/>
                </a:solidFill>
              </a:rPr>
            </a:br>
            <a:r>
              <a:rPr lang="ru-RU" altLang="ru-RU" sz="2400">
                <a:solidFill>
                  <a:schemeClr val="tx1"/>
                </a:solidFill>
              </a:rPr>
              <a:t>(детритовые цирконы, источник)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8CA2F7-D750-AAE2-361B-1A97CDB1AE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1062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1E32A9C-9520-0C46-CC28-D828C4D7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>
                <a:cs typeface="Times New Roman" panose="02020603050405020304" pitchFamily="18" charset="0"/>
              </a:rPr>
              <a:t>Геохимия и изотопная характеристика </a:t>
            </a:r>
            <a:br>
              <a:rPr lang="ru-RU" altLang="ru-RU" sz="2400"/>
            </a:br>
            <a:r>
              <a:rPr lang="ru-RU" altLang="ru-RU" sz="2400">
                <a:cs typeface="Times New Roman" panose="02020603050405020304" pitchFamily="18" charset="0"/>
              </a:rPr>
              <a:t>Таухинского свинцово-изотопного резервуара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F8BB12-AE87-A641-5999-74532D4D31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20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04AE897-1179-03C9-4674-20B14FA28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/>
              <a:t>Импульсы постаккреционного магматизма</a:t>
            </a:r>
            <a:br>
              <a:rPr lang="en-US" altLang="ru-RU" sz="2200" b="1"/>
            </a:br>
            <a:r>
              <a:rPr lang="ru-RU" altLang="ru-RU" sz="2200" b="1"/>
              <a:t> поздний мел – палеоценовой континентальной окраины</a:t>
            </a:r>
            <a:br>
              <a:rPr lang="ru-RU" altLang="ru-RU" sz="2200" b="1"/>
            </a:br>
            <a:r>
              <a:rPr lang="ru-RU" altLang="ru-RU" sz="2200" b="1"/>
              <a:t>Сихотэ-Алиня</a:t>
            </a:r>
            <a:br>
              <a:rPr lang="ru-RU" altLang="ru-RU" sz="2200" b="1"/>
            </a:br>
            <a:endParaRPr lang="ru-RU" altLang="ru-RU" sz="2200" b="1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20F006-34E1-A606-4603-697ABD933C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07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EEFF249-170E-7D40-2A6E-BB96AABBA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/>
              <a:t>Вулкано-плутонические центры дальнегорского импульса магматизма палеоценового возраста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0880D7-4C83-C3A3-3898-D6E520FD9A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32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5B4BBDB-85A0-CD65-1711-4009447D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2400" b="1"/>
              <a:t>C</a:t>
            </a:r>
            <a:r>
              <a:rPr lang="ru-RU" altLang="ru-RU" sz="2400" b="1"/>
              <a:t>олонцовая ВТС</a:t>
            </a:r>
            <a:br>
              <a:rPr lang="ru-RU" altLang="ru-RU" sz="2400" b="1"/>
            </a:br>
            <a:r>
              <a:rPr lang="ru-RU" altLang="ru-RU" sz="2400" b="1"/>
              <a:t> Партизанское месторождение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9E3496-43A5-4813-ED8C-F8F8FCA601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83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228E628-23E1-C7D0-3AF8-932CA3CF8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>
                <a:cs typeface="Times New Roman" panose="02020603050405020304" pitchFamily="18" charset="0"/>
              </a:rPr>
              <a:t>Мантийно-коровая характеристика дальнегорской вулкано-плутонической ассоциации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929CD9-F108-2BBD-F088-2947E5CC37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43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BAF5986-FEFB-B3A8-34AE-8276590F9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/>
              <a:t>Свинцово-изотопная характеристика геохимического резервуара, интрузий дальнегорской вулкано-плутонической ассоциации и </a:t>
            </a:r>
            <a:r>
              <a:rPr lang="en-US" altLang="ru-RU" sz="2400" b="1"/>
              <a:t>Pb-Zn </a:t>
            </a:r>
            <a:r>
              <a:rPr lang="ru-RU" altLang="ru-RU" sz="2400" b="1"/>
              <a:t>скарновых руд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93F134-81B8-3099-CD9E-3DE30A46F2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06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A406CB1-E0A2-D19B-55A1-892A2E1D0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>
                <a:cs typeface="Times New Roman" panose="02020603050405020304" pitchFamily="18" charset="0"/>
              </a:rPr>
              <a:t>Реконструкция формирования </a:t>
            </a:r>
            <a:br>
              <a:rPr lang="ru-RU" altLang="ru-RU" sz="2200" b="1"/>
            </a:br>
            <a:r>
              <a:rPr lang="ru-RU" altLang="ru-RU" sz="2200"/>
              <a:t>палеовулканической структуры </a:t>
            </a:r>
            <a:br>
              <a:rPr lang="ru-RU" altLang="ru-RU" sz="2200"/>
            </a:br>
            <a:r>
              <a:rPr lang="ru-RU" altLang="ru-RU" sz="2200"/>
              <a:t>Николаевского </a:t>
            </a:r>
            <a:r>
              <a:rPr lang="en-US" altLang="ru-RU" sz="2200"/>
              <a:t>Pb</a:t>
            </a:r>
            <a:r>
              <a:rPr lang="ru-RU" altLang="ru-RU" sz="2200"/>
              <a:t>-</a:t>
            </a:r>
            <a:r>
              <a:rPr lang="en-US" altLang="ru-RU" sz="2200"/>
              <a:t>Zn</a:t>
            </a:r>
            <a:r>
              <a:rPr lang="ru-RU" altLang="ru-RU" sz="2200"/>
              <a:t> скарнового месторождения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777DA3-6E66-A326-B0E2-9446DC1CD4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88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32672D0-52CB-8821-A2CA-2F3908319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>
                <a:cs typeface="Times New Roman" panose="02020603050405020304" pitchFamily="18" charset="0"/>
              </a:rPr>
              <a:t>Результаты </a:t>
            </a:r>
            <a:r>
              <a:rPr lang="en-US" altLang="ru-RU" sz="2800" b="1">
                <a:cs typeface="Times New Roman" panose="02020603050405020304" pitchFamily="18" charset="0"/>
              </a:rPr>
              <a:t>U-Pb </a:t>
            </a:r>
            <a:r>
              <a:rPr lang="ru-RU" altLang="ru-RU" sz="2800" b="1">
                <a:cs typeface="Times New Roman" panose="02020603050405020304" pitchFamily="18" charset="0"/>
              </a:rPr>
              <a:t>датирования </a:t>
            </a:r>
            <a:r>
              <a:rPr lang="ru-RU" altLang="ru-RU" sz="2400"/>
              <a:t>пород жерловой фации Николаевского палеовулкана</a:t>
            </a:r>
            <a:br>
              <a:rPr lang="ru-RU" altLang="ru-RU" sz="2400"/>
            </a:br>
            <a:r>
              <a:rPr lang="ru-RU" altLang="ru-RU" sz="2400"/>
              <a:t> </a:t>
            </a:r>
            <a:r>
              <a:rPr lang="ru-RU" altLang="ru-RU" sz="2400" u="sng"/>
              <a:t>(59,5±1,1 Ма)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D68DFA-3775-BFEC-B93F-203901DBCF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02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B5DCECC-6A41-C28C-8D25-EFAAE1B27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>
                <a:cs typeface="Times New Roman" panose="02020603050405020304" pitchFamily="18" charset="0"/>
              </a:rPr>
              <a:t>Результаты </a:t>
            </a:r>
            <a:r>
              <a:rPr lang="en-US" altLang="ru-RU" sz="2800" b="1">
                <a:cs typeface="Times New Roman" panose="02020603050405020304" pitchFamily="18" charset="0"/>
              </a:rPr>
              <a:t>U-Pb </a:t>
            </a:r>
            <a:r>
              <a:rPr lang="ru-RU" altLang="ru-RU" sz="2800" b="1">
                <a:cs typeface="Times New Roman" panose="02020603050405020304" pitchFamily="18" charset="0"/>
              </a:rPr>
              <a:t>датирования </a:t>
            </a:r>
            <a:br>
              <a:rPr lang="ru-RU" altLang="ru-RU" sz="2400" b="1">
                <a:cs typeface="Times New Roman" panose="02020603050405020304" pitchFamily="18" charset="0"/>
              </a:rPr>
            </a:br>
            <a:r>
              <a:rPr lang="ru-RU" altLang="ru-RU" sz="2400">
                <a:cs typeface="Times New Roman" panose="02020603050405020304" pitchFamily="18" charset="0"/>
              </a:rPr>
              <a:t>интрарудной андезибазальтовой дайки  </a:t>
            </a:r>
            <a:br>
              <a:rPr lang="ru-RU" altLang="ru-RU" sz="2400">
                <a:cs typeface="Times New Roman" panose="02020603050405020304" pitchFamily="18" charset="0"/>
              </a:rPr>
            </a:br>
            <a:r>
              <a:rPr lang="ru-RU" altLang="ru-RU" sz="2400">
                <a:cs typeface="Times New Roman" panose="02020603050405020304" pitchFamily="18" charset="0"/>
              </a:rPr>
              <a:t>Николаевского палеовулкана </a:t>
            </a:r>
            <a:br>
              <a:rPr lang="ru-RU" altLang="ru-RU" sz="2400">
                <a:cs typeface="Times New Roman" panose="02020603050405020304" pitchFamily="18" charset="0"/>
              </a:rPr>
            </a:br>
            <a:r>
              <a:rPr lang="ru-RU" altLang="ru-RU" sz="2400" u="sng">
                <a:cs typeface="Times New Roman" panose="02020603050405020304" pitchFamily="18" charset="0"/>
              </a:rPr>
              <a:t>(59,0±0,4 Ма)</a:t>
            </a:r>
            <a:endParaRPr lang="ru-RU" altLang="ru-RU" sz="240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F41379-0C08-085C-A77D-84E28F279D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80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50719A9-D644-178C-C6E3-4F66306E1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714F31-D60F-0D81-E800-F633FBDF14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49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D21D69E-E882-3B2F-74A0-2C7585634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/>
              <a:t>Выводы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63B439-F16F-2FDC-25DC-B21B8DF423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99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C4CE7F7-FB09-0750-7EF2-408388C3A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z="29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A8D2FC-3D23-8D8C-7390-53188A7018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18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E44D5A8-B02B-36DD-45C0-8C8A0F3DC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5CC636-624E-02DB-78AB-363987E7A5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54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D99C061-2FD3-DC22-625B-926C13945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9EB269-D5C9-800E-D947-5FFD75BD94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95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C6B1DDC-B913-EA58-A79A-55811C085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4675" algn="l"/>
                <a:tab pos="7331075" algn="l"/>
                <a:tab pos="7737475" algn="l"/>
                <a:tab pos="8145463" algn="l"/>
                <a:tab pos="8147050" algn="l"/>
              </a:tabLst>
            </a:pPr>
            <a:r>
              <a:rPr lang="ru-RU" altLang="ru-RU" sz="2800" b="1">
                <a:cs typeface="Times New Roman" panose="02020603050405020304" pitchFamily="18" charset="0"/>
              </a:rPr>
              <a:t>Положение Дальнегорского рудного района </a:t>
            </a:r>
            <a:br>
              <a:rPr lang="ru-RU" altLang="ru-RU" sz="2200" b="1">
                <a:cs typeface="Times New Roman" panose="02020603050405020304" pitchFamily="18" charset="0"/>
              </a:rPr>
            </a:br>
            <a:r>
              <a:rPr lang="ru-RU" altLang="ru-RU" sz="2800">
                <a:cs typeface="Times New Roman" panose="02020603050405020304" pitchFamily="18" charset="0"/>
              </a:rPr>
              <a:t> на схеме террейнов Сихотэ-Алиня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D68539-508C-8531-7720-4B8F7A2208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0053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FDE11FE-2FA5-B071-02E2-5F41CD306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C357F-20D7-03CF-AEAB-25BD9BD59E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04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4B79150-9E6D-D468-26EE-13DC7F55E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>
                <a:cs typeface="Times New Roman" panose="02020603050405020304" pitchFamily="18" charset="0"/>
              </a:rPr>
              <a:t>Таухинская аккреционная призма</a:t>
            </a:r>
            <a:br>
              <a:rPr lang="ru-RU" altLang="ru-RU" sz="2800" b="1">
                <a:cs typeface="Times New Roman" panose="02020603050405020304" pitchFamily="18" charset="0"/>
              </a:rPr>
            </a:br>
            <a:r>
              <a:rPr lang="ru-RU" altLang="ru-RU" sz="1600" b="1">
                <a:cs typeface="Times New Roman" panose="02020603050405020304" pitchFamily="18" charset="0"/>
              </a:rPr>
              <a:t>(А.И. Ханчук, 2012)</a:t>
            </a:r>
            <a:endParaRPr lang="ru-RU" altLang="ru-RU" sz="2200" b="1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011E68-AFB2-3714-518B-C29589E751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00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797114A-0DFA-9B7C-F8FC-8EE7BE66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3099B2-CA76-B7D4-F4BB-A51206F06A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66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590E9C9-1BCD-A54D-29AB-06422F56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150225" algn="l"/>
              </a:tabLst>
            </a:pPr>
            <a:r>
              <a:rPr lang="ru-RU" altLang="ru-RU" sz="2400" b="1">
                <a:solidFill>
                  <a:schemeClr val="tx1"/>
                </a:solidFill>
              </a:rPr>
              <a:t>Таухинский террейн</a:t>
            </a:r>
            <a:br>
              <a:rPr lang="en-US" altLang="ru-RU" sz="2400">
                <a:solidFill>
                  <a:schemeClr val="tx1"/>
                </a:solidFill>
              </a:rPr>
            </a:br>
            <a:r>
              <a:rPr lang="ru-RU" altLang="ru-RU" sz="2400">
                <a:solidFill>
                  <a:schemeClr val="tx1"/>
                </a:solidFill>
              </a:rPr>
              <a:t>Минеральный состав и изотопная геохимия раннемеловых песчаников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B5C2AC-3181-902E-FD2E-59A2CEFD83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0614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Экран (4:3)</PresentationFormat>
  <Paragraphs>14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Положение Дальнегорского рудного района   на схеме террейнов Сихотэ-Алиня</vt:lpstr>
      <vt:lpstr>Презентация PowerPoint</vt:lpstr>
      <vt:lpstr>Таухинская аккреционная призма (А.И. Ханчук, 2012)</vt:lpstr>
      <vt:lpstr>Презентация PowerPoint</vt:lpstr>
      <vt:lpstr>Таухинский террейн Минеральный состав и изотопная геохимия раннемеловых песчаников</vt:lpstr>
      <vt:lpstr>Таухинский террейн Область питания бассейна (детритовые цирконы, источник)</vt:lpstr>
      <vt:lpstr>Геохимия и изотопная характеристика  Таухинского свинцово-изотопного резервуара</vt:lpstr>
      <vt:lpstr>Импульсы постаккреционного магматизма  поздний мел – палеоценовой континентальной окраины Сихотэ-Алиня </vt:lpstr>
      <vt:lpstr>Вулкано-плутонические центры дальнегорского импульса магматизма палеоценового возраста</vt:lpstr>
      <vt:lpstr>Cолонцовая ВТС  Партизанское месторождение</vt:lpstr>
      <vt:lpstr>Мантийно-коровая характеристика дальнегорской вулкано-плутонической ассоциации</vt:lpstr>
      <vt:lpstr>Свинцово-изотопная характеристика геохимического резервуара, интрузий дальнегорской вулкано-плутонической ассоциации и Pb-Zn скарновых руд </vt:lpstr>
      <vt:lpstr>Реконструкция формирования  палеовулканической структуры  Николаевского Pb-Zn скарнового месторождения</vt:lpstr>
      <vt:lpstr>Результаты U-Pb датирования пород жерловой фации Николаевского палеовулкана  (59,5±1,1 Ма)</vt:lpstr>
      <vt:lpstr>Результаты U-Pb датирования  интрарудной андезибазальтовой дайки   Николаевского палеовулкана  (59,0±0,4 Ма)</vt:lpstr>
      <vt:lpstr>Выводы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 Лошакова</dc:creator>
  <cp:lastModifiedBy>Алена Лошакова</cp:lastModifiedBy>
  <cp:revision>1</cp:revision>
  <dcterms:created xsi:type="dcterms:W3CDTF">2023-04-24T11:27:08Z</dcterms:created>
  <dcterms:modified xsi:type="dcterms:W3CDTF">2023-04-24T11:27:08Z</dcterms:modified>
</cp:coreProperties>
</file>