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55BC4-63B1-50AA-F054-253FD6D81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69D498E-54D3-6CE6-A97C-060B3EBC1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2121-FC50-46FE-804D-8A9319D3BBA5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3A68F34-C775-C046-E82A-5A1E8894F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D198E7-E2D0-CB13-4206-FDAC86F25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C096-612E-450B-9990-0B655A058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524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97E79C-144F-2C90-07C9-D9A1D8CB3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6DD470-A013-5580-C0E1-2E7968EC4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BFD61F-408E-FE08-93DA-CF447CAA21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02121-FC50-46FE-804D-8A9319D3BBA5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7D589C-0C5B-789B-5AAA-CC4BD2C42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0AA76E-5AA6-4532-6B13-421E891CCC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DC096-612E-450B-9990-0B655A058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1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6409822-1338-B777-0EEB-56C67E34E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A1728D-F1C1-DDC2-F481-9B04492FA7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143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0D480AE-1C90-9AC6-8C01-84FBDFA0F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9B6DDE-508A-D85F-B8F0-C1B9627C4D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182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B00F0BC-BFF7-8024-9D29-56A6A729C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42DD7D-42BC-6A3A-4417-D3EF92B6F4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33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BBE597F-6E3B-6C6E-29E6-90A0F0109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73B8A7-7746-3062-7E4E-B4A8E5721C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420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E7BC727-D254-61B2-2070-07D842501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F5E4A9-6A95-787D-F654-EF54A4CB3A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57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BAD92FF-1300-C90F-67DA-9AD563A64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5192B5-EF1D-CAA2-9A2B-FAD0B39ED0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671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61EA2B0-675B-296F-8543-CF9F5B57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C17CFF-5159-CBB3-2C18-FE07A5B1EF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71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4663294-2295-CD35-3FD7-5928B2F79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504E1B-1971-1268-5ED7-4C9456849B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83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826183B-7790-93B9-6659-E4BF72B35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57512B-A466-7FD7-0187-BA71824B76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93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EC6D5F9-83B3-4FB1-CB54-056E3572D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AE7FAA-78FC-2EA9-BF52-8A306B29F1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1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4C87742-BB32-A517-3744-4B46D7C56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49FFBB-6D8E-3F4C-A95E-20BACAF486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9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78BAFF4-3452-A280-D5D2-09414A6EA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69AA93-3853-42C1-1224-4545377D13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14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 Лошакова</dc:creator>
  <cp:lastModifiedBy>Алена Лошакова</cp:lastModifiedBy>
  <cp:revision>1</cp:revision>
  <dcterms:created xsi:type="dcterms:W3CDTF">2023-04-24T12:33:48Z</dcterms:created>
  <dcterms:modified xsi:type="dcterms:W3CDTF">2023-04-24T12:33:48Z</dcterms:modified>
</cp:coreProperties>
</file>