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EB4CD-3512-C279-7398-F6D4D455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0B41B3-5835-4FCC-2F8F-4A0EECB4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D14B-2865-4B81-A290-5DAA1DB28F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C29A73-0869-87F8-D16E-E3175AF9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353FB1-DBD7-07BE-5329-09CA8CB2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D5ED-08FC-4100-8276-F317E68B3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7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41800-935A-3E2B-D706-DCA545CE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45A076-F4F0-1103-A8D2-C28C22D4F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38857-6B8B-3586-DE7C-4B57288A1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7D14B-2865-4B81-A290-5DAA1DB28FC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B1B133-E1F4-DC85-F682-4118F5F8D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1B6C-5747-5724-0913-6375F0BA9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FD5ED-08FC-4100-8276-F317E68B3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3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A9F964-8F2E-29BA-879E-118B6DF6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5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ПЕРЕКРИСТАЛЛИЗАЦИИ РУД ОЗЕРНОГО ПОЛИМЕТАЛЛИЧЕСКОГО МЕСТОРОЖДЕНИЯ </a:t>
            </a:r>
            <a:br>
              <a:rPr lang="ru-RU" sz="35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(ЗАПАДНОЕ ЗАБАЙКАЛЬЕ, РОССИЯ)</a:t>
            </a:r>
            <a:endParaRPr lang="ru-RU" sz="35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3F606C-3A3A-BA2A-262E-72990BF158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82077E7-B763-5153-8A1F-9C984D05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A66B07-293A-D3CB-AAF1-78F5F710DB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4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0E7CCD-4EC1-5CB7-7370-89588B2E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2F0128-5B9D-2E55-7345-972CC4E9CB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1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2356A98-9726-E4C6-6C74-3D77482A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70A420-C2AA-D2DD-B532-DF8BA606C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68C9063-18A0-DF4B-D9C3-1F53F472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6C7E0C-FF33-0301-EC2D-605C44C90C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9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92751E9-68C7-E2D5-DC31-35D37FC0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4FFFC8-A764-1FE7-C6EE-350E19A7E1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14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78C074-1E7A-F560-5823-64CDEB48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18858C-CAD6-54B5-565B-233A290591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3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B7DE532-1EC4-6F5F-65C6-5D15425F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4456F7-3077-3691-4176-A133C9C073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09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B89643-570C-9511-8043-5792ABE6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8B5A52-2D62-6F51-249B-E0A02ACCF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11C9E89-F3F0-9595-3575-FB55621D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CAEE66-C591-FED2-1BA1-A7340AD2C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19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79E04D-98B1-19B9-4386-BB62EC0A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3BEFD0-8A1C-60B1-485B-713435DA60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5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CF2CD46-4FCD-A392-CD73-2C16DEE5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381DB5-23B8-1260-27B0-02F0025CC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87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F0618A4-427E-4C00-003A-56EB58A3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A7AE1-B3C5-9285-6921-B039F01F02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86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45C176D-172E-63D7-8848-C915521F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4FA0FA-BC3E-E785-242A-2BCA19E5D8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8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BEDF87-7425-842B-EF3B-0DE2579B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808460-6329-CBAF-0417-24CE16724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52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9D1715-C7E6-A227-07FF-FF789CD3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FECD60-4CC4-2DA1-1E23-30ECA51975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6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8FD515C-901B-834E-1AEE-9CBCCD7F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2BC46A-92C3-1F82-934C-FA81461B1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87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5EC1EE7-1384-4A58-639B-2740E6AE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CAEC05-4DBD-A2F3-67DD-FB59C8A139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02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ADEE7FE-7582-CA70-3D30-D49185240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49A0EA-50EC-1FE4-88E0-1E486FA18A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24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51AF04F-C082-BAA8-0A6E-48A8264E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107A9A-2F41-A140-96B5-A65CB90075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3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8AF71B-4B75-53A9-9115-8080E973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FC1B61-8F9B-F484-4588-3F11636606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73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568AAA1-5AD0-013C-F5B2-F32CF1D48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F2A084-E3FA-C4FD-DF68-AA10810C0F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792789-1400-31F3-E3B6-F11C7FDB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2F4204-2022-A564-2C19-EAAE2BA5FD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4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44232D-AA16-FD08-9B6F-179D3A7E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44D217-D65C-AA82-ED37-D4AEA275A3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B2ECF9-B089-F8FD-02DC-5DEF1CD6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3FD9AE-855F-C483-93FC-30BDAB0A37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0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4D6913D-0175-C9D2-0775-8B1446E6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0C6227-2091-DD91-C995-07618FC028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1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D03D1CA-41A0-1D3F-C306-E7947357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1EBF12-F08C-6A83-8852-92746E8438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4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6135501-3DDB-8ACF-1AF0-791EF221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D63466-946F-EEED-BDE3-0A6589F105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1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B46C80-EC68-CA2C-4512-FF13FC38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D6304C-9A45-46D4-1F89-09656609BF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03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Широкоэкранный</PresentationFormat>
  <Paragraphs>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УСЛОВИЯ ПЕРЕКРИСТАЛЛИЗАЦИИ РУД ОЗЕРНОГО ПОЛИМЕТАЛЛИЧЕСКОГО МЕСТОРОЖДЕНИЯ  (ЗАПАДНОЕ ЗАБАЙКАЛЬЕ, РОССИЯ)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ПЕРЕКРИСТАЛЛИЗАЦИИ РУД ОЗЕРНОГО ПОЛИМЕТАЛЛИЧЕСКОГО МЕСТОРОЖДЕНИЯ  (ЗАПАДНОЕ ЗАБАЙКАЛЬЕ, РОССИЯ)</dc:title>
  <dc:creator>Алена Лошакова</dc:creator>
  <cp:lastModifiedBy>Алена Лошакова</cp:lastModifiedBy>
  <cp:revision>1</cp:revision>
  <dcterms:created xsi:type="dcterms:W3CDTF">2023-04-24T11:28:33Z</dcterms:created>
  <dcterms:modified xsi:type="dcterms:W3CDTF">2023-04-24T11:28:33Z</dcterms:modified>
</cp:coreProperties>
</file>