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504C7-D1A4-981B-8861-6AFD816B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B069EE-2D0E-DCCD-A8F0-FEAD98C3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E40F-D56B-46E2-A6E3-CEA1062C277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51EF02-4CDA-1B46-4298-5AEBD590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DBD255-5AEB-E543-3293-6E9B2270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743-3D6A-4C1A-990B-5F6848A54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668CE-F538-14D9-8A3E-00F31D9E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8D2748-9B98-D728-32D7-EB56C9F7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C6A52-3EEF-D669-C5D6-57FDB5B52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E40F-D56B-46E2-A6E3-CEA1062C277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F96E79-4415-D7D4-CF60-F89D02C06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488AD-AF94-7A25-F4B7-95A56957A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3743-3D6A-4C1A-990B-5F6848A54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9AC79A-15F1-7D20-5DA4-826A47F1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ГЕНЕЗИСА МЕСТОРОЖДЕНИЙ ОЗЕРНИНСКОГО ПОЛИМЕТАЛЛИЧЕСКОГО РУДНОГО УЗЛА (ЗАПАДНОЕ ЗАБАЙКАЛЬЕ, РОССИЯ)</a:t>
            </a:r>
            <a:endParaRPr lang="ru-RU" sz="1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2D12FE-5680-F597-B39A-45157F2ECC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AED4D9-C4D4-A631-3E29-12D1E0A9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E6C9D-A447-92A6-AD8E-808DE6BEED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380181-C7D9-9474-EB5B-A06655BB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D55791-7199-EFD8-AD9A-150F45A0B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9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EDA922-3984-A118-D924-06231438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8E5C58-2C59-35B9-3C47-A3FAF07F4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240427-ACD6-215E-2FB3-7751D02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6FEAF-74C7-3665-0ECC-B417D1B96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DA0778-5F9B-C3FB-D4B2-3F4795B9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D9814-7CD0-CE17-2EB2-30D7105B6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EADC91-7EE3-DB13-A622-3CDE4B12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B505F-DBF6-736E-69B4-579798E0F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5B780A-B6EA-C7FB-5732-2AA31FDF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BE918-0B36-FC58-3193-AA63C93F7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192403-3323-1692-944A-D09C25E5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90E524-4477-4FEE-F455-15EE9A897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159E21-B1AA-B0AC-F22F-90C4C057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2253A-923A-1960-81C5-518F79DDD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2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6278B8-0957-7041-AD53-E382C9FD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9C9AFD-C3B5-D44B-219D-3C861F790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496FC1-D756-E3E1-1A1C-C7A39DB9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A8C26-254E-9AA3-71C2-E06BD5D3C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90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9BAC01-A4F9-BD46-9069-758181B4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CE99C-9564-539E-703E-976D457E0B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8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853A22-FE39-FC6E-610C-9061487D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EAAE11-4F31-B3D6-EB1F-4F84BEDC2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2256E0-17BE-64CD-BC31-CDBAEAB7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6F569-67F4-1834-FD9A-24DF7DB7C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8F9ED85-6E37-9CF8-BFB1-64E60867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74A91A-1695-AB50-2521-E4AAA3D6A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90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799B14-5EEC-AE95-2CFA-C9F512E5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A05B14-73F0-A200-89B8-B7AE9DEB5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948FF8-5A1F-C0CB-DB99-3F4719D4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416AE0-91E4-CB91-118B-9FA434ED27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277DAC-D8BB-DC81-EEE7-1DFB33B0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A25B0-3678-A3D9-5916-855047158C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312CE3-30DB-4455-59F4-E2227D55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2106C-2CF7-2ABC-7AFA-9E5DAFDB1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C142EB-BB64-3561-131B-DF49CF9E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495D34-7EC8-75E6-7AE2-0AADE8050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57B338-CB1B-3BB1-131D-E73B555A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B5751A-408B-EFD8-6AB4-F6A730E71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2FCEE6-6E8C-F418-EDA7-0D267CB9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2D00A-A8DF-CC78-A81B-4FB4EB035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9D6E54-A6AC-D032-6276-EF3746B4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CC10A4-9E9E-C90A-122C-596A0E465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8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Широкоэкранный</PresentationFormat>
  <Paragraphs>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ПРОБЛЕМЫ ГЕНЕЗИСА МЕСТОРОЖДЕНИЙ ОЗЕРНИНСКОГО ПОЛИМЕТАЛЛИЧЕСКОГО РУДНОГО УЗЛА (ЗАПАДНОЕ ЗАБАЙКАЛЬЕ, РОССИЯ)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ГЕНЕЗИСА МЕСТОРОЖДЕНИЙ ОЗЕРНИНСКОГО ПОЛИМЕТАЛЛИЧЕСКОГО РУДНОГО УЗЛА (ЗАПАДНОЕ ЗАБАЙКАЛЬЕ, РОССИЯ)</dc:title>
  <dc:creator>Алена Лошакова</dc:creator>
  <cp:lastModifiedBy>Алена Лошакова</cp:lastModifiedBy>
  <cp:revision>1</cp:revision>
  <dcterms:created xsi:type="dcterms:W3CDTF">2023-04-24T11:27:57Z</dcterms:created>
  <dcterms:modified xsi:type="dcterms:W3CDTF">2023-04-24T11:27:57Z</dcterms:modified>
</cp:coreProperties>
</file>