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06262-0B67-B0E5-FEA2-6A0A69510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5484EA-3DBD-8846-C31B-7A9AFF259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ACD0-496A-4E95-A340-2577EB8B5C94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95C65C0-0F2A-E4B9-C186-A50126018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EAA4110-B3C4-5151-A079-5E2E40AC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DDE6-02D5-4448-9062-508CD79B7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730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9D719D-A49E-01B7-70F3-CC9F665C0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29EFE2-CB3B-D5DF-47BC-53B5D8B67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6FE986-D118-81F6-94F8-64AD1A437D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ACD0-496A-4E95-A340-2577EB8B5C94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2DE241-4234-4423-88E6-0FB0DFAFD3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1AD3FD-4394-CA9C-F6FC-81F8EB2F77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ADDE6-02D5-4448-9062-508CD79B7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34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2067AA1-33B9-594C-82ED-47D94CB48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Пак Н.Т., Гончаренко А.А., Ивлева Е.А.</a:t>
            </a:r>
            <a:br>
              <a:rPr lang="ru-RU" sz="2400" b="1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</a:br>
            <a:br>
              <a:rPr lang="ru-RU" sz="2400" b="1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4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Институт геологии НАН КР</a:t>
            </a:r>
            <a:br>
              <a:rPr lang="ru-RU" sz="24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7B0A57-2DEE-0D8E-A426-D026A5A62C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31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02E6BF1-4D2D-2645-47E7-9AF94EC5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5180C1-78C9-B97E-0CAF-3B224298AD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59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D7A4432-F662-E91C-BAB4-D4F390160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93C939-9C9B-2644-C550-656A8CEBF2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54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13FE5F4-6820-BCC8-4A25-7C02553C4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39749C-514E-6574-AE65-9F52DFE7F4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26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60DDE5B-0623-1CF1-3B3E-993B95EFB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7B9E87-49B8-5BD0-828D-139313F2EF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69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9742DB0-8DE0-B622-81E3-7203CD59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7F736A-16DF-75BE-7BA9-B82585B927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62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6767F4C-DB09-DE47-47BB-F3E48EB25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FF0000"/>
                </a:solidFill>
                <a:effectLst/>
                <a:latin typeface="Arial Narrow" pitchFamily="34" charset="0"/>
              </a:rPr>
              <a:t>Месторождение  мироновское</a:t>
            </a:r>
            <a:br>
              <a:rPr lang="ru-RU">
                <a:solidFill>
                  <a:srgbClr val="FF0000"/>
                </a:solidFill>
                <a:effectLst/>
                <a:latin typeface="Arial Narrow" pitchFamily="34" charset="0"/>
              </a:rPr>
            </a:br>
            <a:r>
              <a:rPr lang="ru-RU">
                <a:solidFill>
                  <a:srgbClr val="FF0000"/>
                </a:solidFill>
                <a:effectLst/>
                <a:latin typeface="Arial Narrow" pitchFamily="34" charset="0"/>
              </a:rPr>
              <a:t>по В.В.Шатову (2001)</a:t>
            </a:r>
            <a:endParaRPr lang="ru-RU" dirty="0">
              <a:solidFill>
                <a:srgbClr val="FF0000"/>
              </a:solidFill>
              <a:effectLst/>
              <a:latin typeface="Arial Narrow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754720-266E-5D16-1A07-A99038D21E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45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0428F35-858E-C402-3E9E-93EE1AD86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BF40A6-DF28-2350-388A-89B2C35779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79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7CA8FC5-3B9F-729D-12B3-3B3705CB5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М-е мироновское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5541B4-3E0E-E915-D3E0-C45770C0A2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01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57B3B00-A581-C89A-E3DC-C7EF42200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227DB0-477B-55D4-F940-7A1A9B021C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46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CD37A4D-A088-83C9-DCBE-BDAFB723A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4660AF-0358-F606-B9F7-192B3C2817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07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1DE2C41-B9D4-A4CA-1595-3E10CA8D7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361642-1FCE-DF9A-0A0C-B8B738DA1B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07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C756990-F93C-85EB-CAAF-BDD62BF46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8CE211-3B17-35AA-9688-E02CFD0EE1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89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C5E248E-9411-61AE-087A-A7B389F85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036705-9DCA-750C-2C34-70E03EDF4A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77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63BE09B-2C7B-07FB-AF55-590DC113C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39126A-A100-4393-E27E-5F2EF4EDC9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70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5EF341B-1478-785E-E3BE-44C768AEF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17A4C5-CD31-B471-9987-9E0CA71F4A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7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91D9F57-1177-9560-C915-6BAF6B298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1BDAD8-B446-FBB5-5E00-CAA0B43DA1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06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93EE253-E13A-101E-2CF6-9D3D3FEBC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>
                <a:solidFill>
                  <a:schemeClr val="tx1"/>
                </a:solidFill>
                <a:effectLst/>
                <a:latin typeface="Arial Narrow" pitchFamily="34" charset="0"/>
              </a:rPr>
              <a:t>Наблюдаемая зональность может быть выражена следующей метасоматической колонкой:</a:t>
            </a:r>
            <a:br>
              <a:rPr lang="ru-RU" sz="2000">
                <a:solidFill>
                  <a:schemeClr val="tx1"/>
                </a:solidFill>
                <a:effectLst/>
                <a:latin typeface="Arial Narrow" pitchFamily="34" charset="0"/>
              </a:rPr>
            </a:br>
            <a:br>
              <a:rPr lang="ru-RU" sz="2000">
                <a:solidFill>
                  <a:schemeClr val="tx1"/>
                </a:solidFill>
                <a:effectLst/>
                <a:latin typeface="Arial Narrow" pitchFamily="34" charset="0"/>
              </a:rPr>
            </a:br>
            <a:r>
              <a:rPr lang="ru-RU" sz="2000">
                <a:solidFill>
                  <a:schemeClr val="tx1"/>
                </a:solidFill>
                <a:effectLst/>
                <a:latin typeface="Arial Narrow" pitchFamily="34" charset="0"/>
              </a:rPr>
              <a:t>1. Амфибол, плагиоклаз, кварц;</a:t>
            </a:r>
            <a:br>
              <a:rPr lang="ru-RU" sz="2000">
                <a:solidFill>
                  <a:schemeClr val="tx1"/>
                </a:solidFill>
                <a:effectLst/>
                <a:latin typeface="Arial Narrow" pitchFamily="34" charset="0"/>
              </a:rPr>
            </a:br>
            <a:r>
              <a:rPr lang="ru-RU" sz="2000">
                <a:solidFill>
                  <a:schemeClr val="tx1"/>
                </a:solidFill>
                <a:effectLst/>
                <a:latin typeface="Arial Narrow" pitchFamily="34" charset="0"/>
              </a:rPr>
              <a:t>2. Амфибол, плагиоклаз, кварц, хлорит, карбонат:</a:t>
            </a:r>
            <a:br>
              <a:rPr lang="ru-RU" sz="2000">
                <a:solidFill>
                  <a:schemeClr val="tx1"/>
                </a:solidFill>
                <a:effectLst/>
                <a:latin typeface="Arial Narrow" pitchFamily="34" charset="0"/>
              </a:rPr>
            </a:br>
            <a:r>
              <a:rPr lang="ru-RU" sz="2000">
                <a:solidFill>
                  <a:schemeClr val="tx1"/>
                </a:solidFill>
                <a:effectLst/>
                <a:latin typeface="Arial Narrow" pitchFamily="34" charset="0"/>
              </a:rPr>
              <a:t>3. Кварц, альбит, серицит, хлорит, карбонат;</a:t>
            </a:r>
            <a:br>
              <a:rPr lang="ru-RU" sz="2000">
                <a:solidFill>
                  <a:schemeClr val="tx1"/>
                </a:solidFill>
                <a:effectLst/>
                <a:latin typeface="Arial Narrow" pitchFamily="34" charset="0"/>
              </a:rPr>
            </a:br>
            <a:r>
              <a:rPr lang="ru-RU" sz="2000">
                <a:solidFill>
                  <a:schemeClr val="tx1"/>
                </a:solidFill>
                <a:effectLst/>
                <a:latin typeface="Arial Narrow" pitchFamily="34" charset="0"/>
              </a:rPr>
              <a:t>4. Кварц, серицит, хлорит, карбонат;</a:t>
            </a:r>
            <a:br>
              <a:rPr lang="ru-RU" sz="2000">
                <a:solidFill>
                  <a:schemeClr val="tx1"/>
                </a:solidFill>
                <a:effectLst/>
                <a:latin typeface="Arial Narrow" pitchFamily="34" charset="0"/>
              </a:rPr>
            </a:br>
            <a:r>
              <a:rPr lang="ru-RU" sz="2000">
                <a:solidFill>
                  <a:schemeClr val="tx1"/>
                </a:solidFill>
                <a:effectLst/>
                <a:latin typeface="Arial Narrow" pitchFamily="34" charset="0"/>
              </a:rPr>
              <a:t>5. Кварц, серицит, хлорит (</a:t>
            </a:r>
            <a:r>
              <a:rPr lang="ru-RU" sz="2000">
                <a:solidFill>
                  <a:schemeClr val="tx1"/>
                </a:solidFill>
                <a:effectLst/>
                <a:latin typeface="Arial Narrow" pitchFamily="34" charset="0"/>
                <a:sym typeface="Symbol"/>
              </a:rPr>
              <a:t></a:t>
            </a:r>
            <a:r>
              <a:rPr lang="ru-RU" sz="2000">
                <a:solidFill>
                  <a:schemeClr val="tx1"/>
                </a:solidFill>
                <a:effectLst/>
                <a:latin typeface="Arial Narrow" pitchFamily="34" charset="0"/>
              </a:rPr>
              <a:t> турмалин);</a:t>
            </a:r>
            <a:br>
              <a:rPr lang="ru-RU" sz="2000">
                <a:solidFill>
                  <a:schemeClr val="tx1"/>
                </a:solidFill>
                <a:effectLst/>
                <a:latin typeface="Arial Narrow" pitchFamily="34" charset="0"/>
              </a:rPr>
            </a:br>
            <a:r>
              <a:rPr lang="ru-RU" sz="2000">
                <a:solidFill>
                  <a:schemeClr val="tx1"/>
                </a:solidFill>
                <a:effectLst/>
                <a:latin typeface="Arial Narrow" pitchFamily="34" charset="0"/>
              </a:rPr>
              <a:t>6. Кварц, серицит, турмалин;</a:t>
            </a:r>
            <a:br>
              <a:rPr lang="ru-RU" sz="2000">
                <a:solidFill>
                  <a:schemeClr val="tx1"/>
                </a:solidFill>
                <a:effectLst/>
                <a:latin typeface="Arial Narrow" pitchFamily="34" charset="0"/>
              </a:rPr>
            </a:br>
            <a:r>
              <a:rPr lang="ru-RU" sz="2000">
                <a:solidFill>
                  <a:schemeClr val="tx1"/>
                </a:solidFill>
                <a:effectLst/>
                <a:latin typeface="Arial Narrow" pitchFamily="34" charset="0"/>
              </a:rPr>
              <a:t>7. Кварц, турмалин;</a:t>
            </a:r>
            <a:br>
              <a:rPr lang="ru-RU" sz="2000">
                <a:solidFill>
                  <a:schemeClr val="tx1"/>
                </a:solidFill>
                <a:effectLst/>
                <a:latin typeface="Arial Narrow" pitchFamily="34" charset="0"/>
              </a:rPr>
            </a:br>
            <a:r>
              <a:rPr lang="ru-RU" sz="2000">
                <a:solidFill>
                  <a:schemeClr val="tx1"/>
                </a:solidFill>
                <a:effectLst/>
                <a:latin typeface="Arial Narrow" pitchFamily="34" charset="0"/>
              </a:rPr>
              <a:t>8. Турмалин</a:t>
            </a:r>
            <a:endParaRPr lang="ru-RU" sz="2000" dirty="0"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96334E-31EF-325D-DC87-838EDDB7C0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3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1996766-3DAA-08ED-6A49-35D94687D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E4268E-414A-538B-AC6D-8D711E659F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26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3C48746-AC28-9F32-D769-43AB69579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Заключение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B3CD9D-A46B-52B9-F722-527182D675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484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5581E8E-4FD0-D6AD-3928-1C35CD828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/>
              <a:t>Спасибо за внимание</a:t>
            </a:r>
            <a:endParaRPr lang="ru-RU" sz="48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421698-184D-ECAD-5677-6A79F688F8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70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D5E4229-4911-636D-8703-65D18CEB7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6F3955-E1BA-B289-7E32-DDBB7245F4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39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87C196D-339F-94A8-9F94-86FAE8204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594CB4-78DC-A077-733D-BB264A574A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51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E074F5A-AC5E-85EB-1A31-42B38D8A8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24F2EA-732A-DF7D-3558-D9648BF2D5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5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AD80058-DED8-7202-CC90-CCC96D993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М-е Талды-Булак Левобережный (ТБЛ)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45AD4C-3613-154D-7946-6CB9FF35DA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61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D5C6E63-9277-6BFD-424E-7E9FC5773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М-е Талды-Булак Левобережный (ТБЛ)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B06D69-9EEC-8866-4D22-C8D5FE05BE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44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BBA2DD6-CEA5-3B0B-1206-B0FFEDEF7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М-е Талды-Булак Левобережный (ТБЛ)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5ABB2E-2ABC-E567-D914-5060F6198C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64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77106E6-0E70-5989-6670-584E32BBF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13E292-8346-00E8-45D2-8666916F72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911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Экран (4:3)</PresentationFormat>
  <Paragraphs>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Arial Narrow</vt:lpstr>
      <vt:lpstr>Calibri</vt:lpstr>
      <vt:lpstr>Calibri Light</vt:lpstr>
      <vt:lpstr>Тема Office</vt:lpstr>
      <vt:lpstr>Пак Н.Т., Гончаренко А.А., Ивлева Е.А.  Институт геологии НАН КР </vt:lpstr>
      <vt:lpstr>Презентация PowerPoint</vt:lpstr>
      <vt:lpstr>Презентация PowerPoint</vt:lpstr>
      <vt:lpstr>Презентация PowerPoint</vt:lpstr>
      <vt:lpstr>Презентация PowerPoint</vt:lpstr>
      <vt:lpstr>М-е Талды-Булак Левобережный (ТБЛ)</vt:lpstr>
      <vt:lpstr>М-е Талды-Булак Левобережный (ТБЛ)</vt:lpstr>
      <vt:lpstr>М-е Талды-Булак Левобережный (ТБЛ)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Месторождение  мироновское по В.В.Шатову (2001)</vt:lpstr>
      <vt:lpstr>Презентация PowerPoint</vt:lpstr>
      <vt:lpstr>М-е мироновское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Наблюдаемая зональность может быть выражена следующей метасоматической колонкой:  1. Амфибол, плагиоклаз, кварц; 2. Амфибол, плагиоклаз, кварц, хлорит, карбонат: 3. Кварц, альбит, серицит, хлорит, карбонат; 4. Кварц, серицит, хлорит, карбонат; 5. Кварц, серицит, хлорит ( турмалин); 6. Кварц, серицит, турмалин; 7. Кварц, турмалин; 8. Турмалин</vt:lpstr>
      <vt:lpstr>Презентация PowerPoint</vt:lpstr>
      <vt:lpstr>Заключение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Пак Н.Т., Гончаренко А.А., Ивлева Е.А.  Институт геологии НАН КР </dc:title>
  <dc:creator>Алена Лошакова</dc:creator>
  <cp:lastModifiedBy>Алена Лошакова</cp:lastModifiedBy>
  <cp:revision>1</cp:revision>
  <dcterms:created xsi:type="dcterms:W3CDTF">2023-04-24T13:06:12Z</dcterms:created>
  <dcterms:modified xsi:type="dcterms:W3CDTF">2023-04-24T13:06:12Z</dcterms:modified>
</cp:coreProperties>
</file>