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57284-606E-EC14-1208-8409B0BD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92EF03-6A1F-4DA7-EA12-A8B1744B8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CE8B-28F7-4E35-9A01-DB0030AF99A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F947CD-C6DC-8EA3-763D-EF6E43DD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EB9493-6052-F3BF-D93D-66DCFA8E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2E8F-E40B-4EB6-8CED-336F8D85E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CCE3F-200B-22D0-B64D-7E0FC8C67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CBFCD1-C395-6119-F192-8D97C5A0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FB9D1A-8737-2989-5CEF-410D9D43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CE8B-28F7-4E35-9A01-DB0030AF99AD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B8FF22-06BD-BDFF-C77C-F3F5410F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3D3C0-41CD-4234-5DFC-8787E9BEE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2E8F-E40B-4EB6-8CED-336F8D85ED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3424171-1884-E227-6ECA-61A062F15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B0785E-C95B-E329-444F-89158AB03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3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D04039-F065-EFC3-5EFD-D29D55BF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7F3A6F-64A6-B818-515D-10A66A39B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85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0B0D6B-27C6-B263-007C-424CEA51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871037-4904-85F6-8E9C-180A9C8CDF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73C906-B576-1314-741A-CE83759D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BDFCED-13FE-8A94-5D72-8E983BC3C3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6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EDCACA1-9E6E-8864-A281-C4D15374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74673B-FA22-732F-05D1-208DC2F5A7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4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47F6F83-5CB5-A1DB-54C7-7B0E3996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5FDEE0-4CFB-2A7E-41C9-38B36360B3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52E07CC-1C87-3A51-0F88-82D7CA8A9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0CF3E8-9200-EB20-88A0-786FB2F2F5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67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F0EE0DE-91C2-0B16-93E9-F47FA789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7779ED-B1EA-8A4B-ADBD-420CE1DAC4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5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1F9160-18A6-2552-FF01-D02A45A3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F272B4-E23C-3F70-ED72-FE3CC574C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50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B26E761-631A-A75C-88DB-6B97684E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AF8922-82E6-EF9D-1DF1-0CAB9A2EB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71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CB134C-BD63-C5D6-D1F6-A545230A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A8EBCF-C03C-843D-328E-F66F440111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1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69F7B05-6830-746A-46A5-DA0954F5D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BEE085-4F1C-7E0B-8E7E-84BC4E7A0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62B4D81-A204-AAA0-794F-DE7D3B11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BEC85F-C16F-A3B1-1A04-71DB1E4B1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61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B0CF15-E93D-7696-33A1-80411532E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DD9CA9-65BF-B780-C36E-0FD80370C5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47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5AFDB7-15B5-F0F3-54A9-9002F4C43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75863F-03B1-B486-1D4E-818AB4CFE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500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3C0F3D-6B22-E3C1-3B6F-95A88E20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BC5D5-E8A5-4CFB-83C4-0352BC918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10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6B83146-39D3-8BA0-776A-44528276C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183B8-4C74-7405-9E65-B0252267AC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1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20E88B-98F7-B9D1-37E5-B3C85E68D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2D0EF1-380B-A697-247B-36C6141502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E9771CB-2401-EAA6-5F32-B561840A5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A053F6-B1B4-3F74-270F-F9053A949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6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DE49CA3-CB72-DC2C-82AD-B0094B888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9A3FD-96D8-6C06-D348-8825CFFBF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28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5162FF-0A60-4469-F9EA-4C04054B2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8E8CB-E2D0-554D-8F4C-A1BCEA6272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21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EA8C168-2AB0-73C7-9B4C-92AB2B667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90F1B9-158E-1A06-75D3-AC4C068038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5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E056D5-45D6-7979-5749-CB691C0E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3D6822-B5A2-8CF5-659E-1555B78DEA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B71E1D4-47B7-EF9E-0186-919BDB4C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577C9D-71E7-F828-153B-E1CF56468C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72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 Лошакова</dc:creator>
  <cp:lastModifiedBy>Алена Лошакова</cp:lastModifiedBy>
  <cp:revision>1</cp:revision>
  <dcterms:created xsi:type="dcterms:W3CDTF">2023-04-24T13:05:25Z</dcterms:created>
  <dcterms:modified xsi:type="dcterms:W3CDTF">2023-04-24T13:05:25Z</dcterms:modified>
</cp:coreProperties>
</file>