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62F4CA-A556-C4A3-F03C-FA93BCAA4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B533E8-3B1B-D354-BBFD-3060590FE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4CF4-3614-4BEE-B402-B932644D062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96AA54-2A8F-6C75-D8FB-5406B0B45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6038DB-5E80-A088-B38E-93F96DE52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052A-4382-4C5C-9FB2-0A7099979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38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06F00D-2A75-AEF1-8506-531761BCB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826BA2-5E56-0F61-FFB9-4C2DF877A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765AAE-8E49-D618-56A7-C293749BDC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04CF4-3614-4BEE-B402-B932644D062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9C44E4-2BF2-9490-432F-57E780647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CAE989-EC2B-9767-76AE-D0FF47D8F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5052A-4382-4C5C-9FB2-0A7099979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40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C01467D-470D-253A-1018-8AD2D6E95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C83947-6018-8B58-C472-3929A18160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07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74921B9-F907-3042-B6C1-8FE795906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BEEEA2-DB08-A58E-5E07-7BF42FA728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77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55293B4-A5C7-1E7F-793B-CF8D10720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3A4F49-0743-ED55-FBD9-F43760D1C8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8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CD82B19-8588-E85C-B21A-BBE86690A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FA48A2-84CE-1AF8-5D67-A717380A6F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48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2EEF798-DB9F-9953-591A-B6F9FEA3E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A88540-2BC4-751F-2F6D-3F4A282C3F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85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FF6DCED-19AD-4523-1557-CA3BFF6B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343E42-55AD-F185-D0D0-5825EAEFEA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30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688B496-EC8B-1DA7-220C-8A87FD54B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9464D7-A730-6BC3-EAE0-EEA5010CCD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72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41B39A3-0870-EDC0-4942-24D965A4D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CFB986-370E-68B3-5D08-30F2C54521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03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19CDD63-554C-AAC8-043C-30BDC6F39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75ECB2-B294-D74A-9379-2B29EE1327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84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9717429-25A3-08BE-4029-5B96FF2F2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Конкреционное золото из технологической </a:t>
            </a:r>
            <a:b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пробы уч.Хантахта</a:t>
            </a:r>
            <a:br>
              <a:rPr lang="ru-RU" altLang="ru-RU"/>
            </a:br>
            <a:endParaRPr lang="ru-RU" alt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4809C9-AA04-4AAF-50CD-1D8F8032EC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56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A607B59-D61A-1CC9-5812-76DB34DB3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B231DB-29F1-0D8A-728A-F0AB8DB19F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25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BA06BAF-A3BA-CB3C-D667-A09E1430A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714419-BFD1-A992-A31A-E1DCC4C15B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80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CB015E2-7E4A-4D5F-02DD-E5EF8EF2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5BDC85-EEB3-B4A2-06DC-C0788A1F4D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41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87B9E0B-7859-6AD1-85B2-86B6EAD83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965BA5-B811-896E-EB23-E2967C3172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44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9C5B8BF-6FF5-2A46-4E4D-37F1F200E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геолого-экономического и тектонического районирования территории Южного  Узбекистана     </a:t>
            </a:r>
            <a:b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 : 2 000 000</a:t>
            </a:r>
            <a:b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3925EC-47D4-6B94-8A64-1AE6DF3F19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28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0A4C4E6-1FC0-D723-297E-03C7F6029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Геологическая карта домезозойского фундамента Южного Узбекистана </a:t>
            </a:r>
            <a:b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1:500000 (Узаков Х.У., 2002 г.)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695A47-AEF7-2B57-66B8-4E34979F44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65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409969B-F640-517C-4A45-42BD6862E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КАРТА  МЕТАЛЛОГЕНИЧЕСКОГО  И ГЕОХИМИЧЕСКОГО РАЙОНИРОВАНИЯ ЮГО-ЗАПАДНЫХ ОТРОГОВ ГИССАРСКОГО ХРЕБТА</a:t>
            </a:r>
            <a:b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1:200000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9284CE-66E4-3A2E-EE74-FDF8343643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81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AA96AEB-2062-8058-F927-8F15F227E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2660FC-AFEA-ECBB-27E6-C1F679A5E6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87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38FABFA-632D-1168-04A1-197CF9B20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DB1DC4-FF4E-4660-9846-9FCA135722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02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45E8DB3-485B-CB65-2AF8-0B9D9579E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57B62C-DD04-6A95-0A4A-D0F052B839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76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EAD9978-B8E7-FFAE-EE66-7C841BA53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EE1C81-96C5-3040-4DC3-89774822F1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930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Лист A4 (210x297 мм)</PresentationFormat>
  <Paragraphs>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Схема геолого-экономического и тектонического районирования территории Южного  Узбекистана      масштаб 1 : 2 000 000 </vt:lpstr>
      <vt:lpstr>Геологическая карта домезозойского фундамента Южного Узбекистана  масштаб 1:500000 (Узаков Х.У., 2002 г.)</vt:lpstr>
      <vt:lpstr>КАРТА  МЕТАЛЛОГЕНИЧЕСКОГО  И ГЕОХИМИЧЕСКОГО РАЙОНИРОВАНИЯ ЮГО-ЗАПАДНЫХ ОТРОГОВ ГИССАРСКОГО ХРЕБТА масштаб 1:200000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Конкреционное золото из технологической  пробы уч.Хантахта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 Лошакова</dc:creator>
  <cp:lastModifiedBy>Алена Лошакова</cp:lastModifiedBy>
  <cp:revision>1</cp:revision>
  <dcterms:created xsi:type="dcterms:W3CDTF">2023-04-24T13:08:05Z</dcterms:created>
  <dcterms:modified xsi:type="dcterms:W3CDTF">2023-04-24T13:08:05Z</dcterms:modified>
</cp:coreProperties>
</file>