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1E5B4-2C87-945F-5B55-3D6EC5B40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CA01D0-105C-956E-CF23-714C3B00A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B7C5-777E-4242-B69F-580F73D475C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9F8D34-1C12-FE65-7D12-C8F2491B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020153-3F5C-BC7F-2CA5-916E6AE3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F9AB-063A-499F-A6E5-00648729B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8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FBF86-45E2-9625-2F9C-63376508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3A5E8A-625C-417C-C42A-6EBAE42AE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C948EE-7027-1764-9501-92488F1FE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BB7C5-777E-4242-B69F-580F73D475C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E0E666-84E1-D77F-FB6F-412987A60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2DD18E-EFEC-AA81-20AB-163890E73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0F9AB-063A-499F-A6E5-00648729B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6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6FBB092-208B-AAEA-6AEE-54C7C37C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2D7784-7B91-4277-C8F4-AA96BBE75F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7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E504D04-A33E-B5B1-3488-A16761E1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20DEEC-4ACC-E4FD-72F6-4067A9AAC1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6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817C3FE-404F-93E6-FFB7-B1403B40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Фрагмент системы описания месторождений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6878B-E4A4-0F6E-CF05-C70ED99AF3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43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0B036E8-83F7-5B84-30E3-6734741C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C2198E-F8AD-6ED1-EAD3-9C147B530E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09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F6875E2-2E3D-B560-EE96-AFD22D84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A5804B-827F-E143-F373-8E3BD1935E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31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15F0B96-ED04-5C4E-C62A-B3410B4A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03A70C-5E50-E7A8-A5F7-2E57C7F359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52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784973A-5A28-ECD7-45A5-8A427F52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/>
              <a:t>Определение части околорудного и рудного пространства для полиметаллических месторождений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C2C4F7-1B4F-47FE-C0A3-9935805F03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42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57F07B3-1659-139B-A775-B66FB9F5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	</a:t>
            </a:r>
            <a:r>
              <a:rPr lang="ru-RU" altLang="ru-RU" sz="2800" b="1"/>
              <a:t>Оценка масштабности полиметаллических месторождений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E5D5FC-D7A5-EC7C-6EE9-2F16D3F7FE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48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E5AC260-7E7B-F602-02C4-EF7750CF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7D42EF-7F90-41F0-61E7-D11A3DD2BA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22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0A30134-75E6-E7A7-4F30-C5249C2C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9DA435-99D6-2ECA-512E-C6432D0FF1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09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1353B0F-2E4B-68E3-473E-122ECD54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/>
              <a:t>Расчет информационного веса для оценки масштаба объекта полиметаллического типа по надрудной части</a:t>
            </a:r>
            <a:r>
              <a:rPr lang="ru-RU" altLang="ru-RU" sz="2400" b="1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726171-A070-7715-FEC8-814DCCAB06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6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199402-A290-6E12-C29F-7FF89E55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3E0AA8-F35A-2930-DE82-D88C760C93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57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4B68613-F432-5EB0-C621-4D2ED711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0F5A14-80E0-660D-9353-2918CC7BC1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67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03BBAF7-5CD8-51E2-F601-196447A35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4D1BF-36B5-5286-0614-FD649F884A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05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D5DDECC-B542-9A3E-967B-926B5D9F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7E3C25-2BA5-BB9A-D7BB-CD81FA9848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006478F-A1AF-83BD-3EEE-C919D196C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401F3F-2996-2C5C-D251-716C34B39A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9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16D2A38-03FA-16A1-4EBE-D150192D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3B3A38-5BA8-4181-A2E1-50C6F0F580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1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1EB7E7E-F04E-09BC-095B-D01207435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F7B790-94F5-33D9-1B08-1256B9E162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3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775216D-AE19-AE35-FB23-3561C882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4D389E-9A07-2D18-A1CC-F717111E15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12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8737914-D300-7B32-D8A4-7621317E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670905-0B05-CEE4-AEC7-64454350FE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7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3C01018-C8F7-069B-6881-AA9EDF54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9851CA-0592-E4AA-66DA-60BF496C05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4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9AC2064-C4D2-5648-6591-C0B2E4DC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D94641-A929-7D52-2B70-3E5C7C9DC0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37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Экран (4:3)</PresentationFormat>
  <Paragraphs>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Фрагмент системы описания месторождений</vt:lpstr>
      <vt:lpstr>Презентация PowerPoint</vt:lpstr>
      <vt:lpstr>Презентация PowerPoint</vt:lpstr>
      <vt:lpstr>Презентация PowerPoint</vt:lpstr>
      <vt:lpstr>Определение части околорудного и рудного пространства для полиметаллических месторождений</vt:lpstr>
      <vt:lpstr> Оценка масштабности полиметаллических месторождений</vt:lpstr>
      <vt:lpstr>Презентация PowerPoint</vt:lpstr>
      <vt:lpstr>Презентация PowerPoint</vt:lpstr>
      <vt:lpstr>Расчет информационного веса для оценки масштаба объекта полиметаллического типа по надрудной части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Лошакова</dc:creator>
  <cp:lastModifiedBy>Алена Лошакова</cp:lastModifiedBy>
  <cp:revision>1</cp:revision>
  <dcterms:created xsi:type="dcterms:W3CDTF">2023-04-24T06:39:54Z</dcterms:created>
  <dcterms:modified xsi:type="dcterms:W3CDTF">2023-04-24T06:39:54Z</dcterms:modified>
</cp:coreProperties>
</file>