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D6B64-E1F0-EDB6-D0AE-2FE603D5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EAEB81-E62E-B27B-A09B-0240055B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F004-3F3F-4A42-85C5-830D1BD424E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2DC551-A96D-3E9D-1970-A910640C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3A0203-68F0-BC8C-1758-ECDC6093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8CE-F043-41E3-BE87-0FA207FA5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1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D4590-03A4-2755-C894-05DF19269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8C3115-7CFA-BE6D-8269-33EBDF41B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7E4EE-E9F7-D30E-3E09-DA3F38072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2F004-3F3F-4A42-85C5-830D1BD424E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F98BD-09D2-816D-2D6E-1603D8A14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B56D33-BC9D-2C17-5347-06DB02A11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F8CE-F043-41E3-BE87-0FA207FA5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2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45460C-03F5-A9D2-A05D-CC0EEA07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E20C9F-D3DF-6212-3579-4CA022C179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0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7EECF0B-0282-3065-F31F-5E42BBC4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4E9AB7-ECE9-3952-D33F-D422CA40E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9304D89-6E14-DAE8-CD7C-9A9051F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0CE116-0754-B538-33E2-F0FDBA3E82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58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3EA7F6-53C3-2719-C002-92A3F394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53178-57CE-C4A4-7DC3-EC9738E994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7925784-2896-13F7-1386-8379019C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7AAB2F-9998-9A30-D9AA-FE91034F75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2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F46A33-111C-4958-823E-6805F51E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F42654-B3B5-621D-62AD-40D04BFFCD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2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4D28E2-8CC1-F425-D05B-91414504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07EA1B-2CFE-F5D0-30DC-D400DE912F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6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98219F7-E924-1BFC-59D9-AF26E263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03D0A2-31F3-2A3B-FEF9-7AC26E7EAC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6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405C439-32E3-21BD-6326-275B6E8D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8FA422-421F-D1C4-8554-9691D509C8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7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F59CDC2-DFB1-AEA6-4C07-61707E80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6A26EB-E61E-0784-8876-61FF7A6167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5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57147A-4D4E-BE1E-E46B-1C77170F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877B72-880A-E6DC-86D3-67AA627C61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CEF032-E865-CC44-B45B-6FB66502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B9C366-B0CF-378A-AA80-CA08EF7AF6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82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2023-04-24T06:41:18Z</dcterms:created>
  <dcterms:modified xsi:type="dcterms:W3CDTF">2023-04-24T06:41:18Z</dcterms:modified>
</cp:coreProperties>
</file>