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718300" cy="98679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DBA53C-7087-9A4D-08B8-BA24748C2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265544B-4188-0F59-D71F-F8F2B3687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62EFA-2C66-40C3-A79F-2AC5F2A5B343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751FAAF-EE68-0BCC-EA47-2EC90C75B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6AF4A79-C1DC-5AAF-79C8-36CC594C4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0060-9D67-4312-892E-A5C4E299C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946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8EB535-0303-7D85-9923-132837CC4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4B135E-4531-3BE7-8A21-C19CDDBB2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F6C4DC-5C21-0474-F801-1259ACD70E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62EFA-2C66-40C3-A79F-2AC5F2A5B343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5C1766-CE11-2BC2-AC42-236BA78530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88A81F-ED3F-30DA-BE13-E373B8DCC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10060-9D67-4312-892E-A5C4E299C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24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5F7DE36-F270-9DA2-7B14-358649130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4918D9-5C77-8045-67A7-E21B9AAE1B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118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1E28D86-3D5A-8A47-6229-311D8AA1B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77F7A2-5866-0177-2BDE-E9924522F1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88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2CF5C55-A69D-18D5-49D5-0BF129A8E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5C0220-86F5-5C5E-D6D6-B6A4508CAE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981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258875A-4976-6F37-2309-864ECCC2D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9A901B0-E255-C512-313E-A9EF022856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552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61916BE-79B3-0E11-DC14-45C01547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067FE9-4928-1B06-B97A-A8B3F74CE7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395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92EBDF0-ECFC-7F92-6ED2-CA1571E22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291DDB-179A-DFB9-B983-002B1E5E5B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56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7CB9EB4-BC06-2D09-D3C3-C9912DAF7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F05F17-7628-E224-9D57-4FE818B3DA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1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CD38841-D8D0-9F71-41BF-B03148BD2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946286-FBE7-EA2B-7A89-7C806A8F66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840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A8A64BD-685F-DE52-2CE2-7E16703F3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15885C-0096-4D8C-E69B-A0C65D8D48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142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38CC98A-3C92-D6D6-AF8F-5F88D19FA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994DC6-B206-5C56-40D9-6B71E128DF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359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ABE0CEB-5E7C-42D5-9999-22569CB36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A4821C-CE96-1F7D-DE71-48331F98D3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4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657DBF5-3F33-8CA1-8616-042A73526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A1DD50-DF3C-E23C-5BB1-254FE5C866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09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165E82B-71E1-FB31-BE9E-2E2E4B913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B8CEC4-E26D-DFEB-6EF0-E640C3C3D3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279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127CCD5-BCBF-AF73-F8BA-86E3B5CA2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205758-BB6B-A114-F74F-117B37DC24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96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C9AD8E2-D3B2-88D8-7662-B445F01C8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4D335A-3333-9522-8375-E6C8164878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408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FFEBFBB-76E2-3747-290D-E7EB44F5F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D8E7DA-6B36-FA00-D5C6-74F22AF25C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37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60E8492-34A1-E545-C35A-045D2A4FE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0A1B4A-34A9-2789-374B-039C4F3970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100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A6E0B82-3B2B-6F1C-2565-A0F4BEFE2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8F9D12-E27F-5F06-DE8F-59325262D2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0446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58064EE-EF96-DAA1-93BF-73A3EE0FE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6DD92E-750A-D285-98C0-F8C015E873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018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E63B0F0-4E5F-7D38-D2FB-6A0778FB1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0316FA-BF9E-7ABE-B4A2-AF503B09FA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0661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B79216E-40B3-26FF-CCDE-44585E433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422395-7973-AD47-BE9C-A92D5AD3EF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753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7DFD074-24FD-F713-BA15-19EA6ABB7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9F63B8-6A43-EABA-44A8-8E62B5ED2D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650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095A4DA-73E8-D771-145E-14C44EB82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8A2869-2F06-E91A-5179-2EF3F79E81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4719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2DED6F6-20CA-058A-1799-038E7A6F1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EFBADD-BE87-6581-E7C7-13775389C2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61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9BCC43E-62B1-6CAF-1A1D-9116FCE0D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A1D379-4321-8C0E-99A2-E2FFFFCC28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12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84D0CC9-0AB4-43F9-F3F5-92884F3A9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7CFE7E-62CF-5DAE-8319-C0252D83A7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12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1BCD30E-7B6C-5B80-1D5D-1795D2E46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A0560D-58D9-D132-C91A-FBE45464EA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355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8217E30-FDAB-414F-3335-09C844134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80A8CA-5C50-EE86-347D-87CA74A595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02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7AC9472-6A51-34B7-56BE-79A3F19E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B53373-57D5-C28F-F568-8D01C15BA9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158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8F63186-29C0-6A9C-F54B-043E5FA5A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26887E-E106-5A99-2C55-C4266F41EC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2955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Алена Лошакова</dc:creator>
  <cp:lastModifiedBy>Алена Лошакова</cp:lastModifiedBy>
  <cp:revision>1</cp:revision>
  <dcterms:created xsi:type="dcterms:W3CDTF">2023-04-24T06:38:36Z</dcterms:created>
  <dcterms:modified xsi:type="dcterms:W3CDTF">2023-04-24T06:38:36Z</dcterms:modified>
</cp:coreProperties>
</file>