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3B9643-021F-06FC-2DA3-1DC5AC289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9F3B22-AE31-86A8-AECF-6F9807C66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340D-5ADD-49B9-862B-47BE4B1EEEEA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D1B7A40-7AE3-154D-F000-8C97302A2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A73970E-8193-6862-A750-38A2D48C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126B-45FC-4002-B652-80FB0485F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79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63EC74-51F6-02AE-A6ED-1356747F0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AD1AE5-D73D-2B30-56BA-89E5B8A2B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AC0E00-19D7-41D5-24AF-23E8D50614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F340D-5ADD-49B9-862B-47BE4B1EEEEA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16DAC8-B3AE-22BC-F22C-58F0B173CD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51252D-451D-13DA-7884-9A8B5DC90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C126B-45FC-4002-B652-80FB0485F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53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1A086B4-068D-9C02-305A-C36213731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2CE7A9-AC69-29BE-E825-89A441F484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55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2953BF3-463A-7FCB-9074-9B5A8D6C2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Пример проверки на присутствие оксидов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4059E4-EB99-8278-9246-9001D0A716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37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7390F1D-8E66-AE75-DB99-1DB958149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Картографическое представление результатов проверки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D7397F-3DA2-BA27-BF11-09C2BC8DA6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3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FB8EF51-B03E-3FD2-FD85-AFD88F1DB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Arial" panose="020B0604020202020204" pitchFamily="34" charset="0"/>
              </a:rPr>
              <a:t>Развитие</a:t>
            </a:r>
            <a:endParaRPr lang="ru-RU" b="1" dirty="0">
              <a:latin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178A34-A406-CA33-E665-FC8535F531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4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60697F4-4901-DC1F-83AF-63C51D246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Arial" panose="020B0604020202020204" pitchFamily="34" charset="0"/>
              </a:rPr>
              <a:t>Содержание</a:t>
            </a:r>
            <a:endParaRPr lang="ru-RU" b="1" dirty="0">
              <a:latin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9EDCD5-629F-4681-DCF0-8873F4B5A6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50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12CC869-BBF2-2D31-6DC9-0D9647877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Концептуальная архитектура ИС ЕГИП</a:t>
            </a:r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472017-9F4D-6FC4-B7F2-9C737AFD99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58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438800B-2255-FD24-1C1B-71E91A005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ru-RU"/>
              <a:t>Сценарии эксплуатации на ОПЭ 4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FB49C1-2C53-FEF4-EC14-0D239EBFF7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42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29A682A-8238-06B1-DD6C-8FD2F6E9B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Arial" panose="020B0604020202020204" pitchFamily="34" charset="0"/>
              </a:rPr>
              <a:t>Извлечение данных</a:t>
            </a:r>
            <a:endParaRPr lang="ru-RU" b="1" dirty="0">
              <a:latin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8AB45A-22A7-EAF3-92F1-E11BDAE3FA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93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5267AE5-364F-0044-7258-0268F5EE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Модуль контроля качества</a:t>
            </a:r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1C0B29-EDF1-3C2F-2ADD-370E7A965C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93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285B32E-F9D3-B5ED-9B2E-E5FBF5816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Arial" panose="020B0604020202020204" pitchFamily="34" charset="0"/>
              </a:rPr>
              <a:t>Термины</a:t>
            </a:r>
            <a:endParaRPr lang="ru-RU" b="1" dirty="0">
              <a:latin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502780-1B5C-D4C8-6831-D127FEC59D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31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F8FFEA3-23EF-6776-8F01-AB406B787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Arial" panose="020B0604020202020204" pitchFamily="34" charset="0"/>
              </a:rPr>
              <a:t>Типы и примеры проверок</a:t>
            </a:r>
            <a:endParaRPr lang="ru-RU" b="1" dirty="0">
              <a:latin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0F3A72-B0DE-9DD5-B7A2-4F59959C27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BC173C8-C5C6-E7AE-6AFB-92A6E19FB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Статистика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25CA21-9B61-0876-BFF8-363DC2C97E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032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Широкоэкранный</PresentationFormat>
  <Paragraphs>11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Содержание</vt:lpstr>
      <vt:lpstr>Концептуальная архитектура ИС ЕГИП</vt:lpstr>
      <vt:lpstr>Сценарии эксплуатации на ОПЭ 4</vt:lpstr>
      <vt:lpstr>Извлечение данных</vt:lpstr>
      <vt:lpstr>Модуль контроля качества</vt:lpstr>
      <vt:lpstr>Термины</vt:lpstr>
      <vt:lpstr>Типы и примеры проверок</vt:lpstr>
      <vt:lpstr>Статистика</vt:lpstr>
      <vt:lpstr>Пример проверки на присутствие оксидов</vt:lpstr>
      <vt:lpstr>Картографическое представление результатов проверки</vt:lpstr>
      <vt:lpstr>Развитие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 Лошакова</dc:creator>
  <cp:lastModifiedBy>Алена Лошакова</cp:lastModifiedBy>
  <cp:revision>1</cp:revision>
  <dcterms:created xsi:type="dcterms:W3CDTF">2023-04-24T06:40:51Z</dcterms:created>
  <dcterms:modified xsi:type="dcterms:W3CDTF">2023-04-24T06:40:51Z</dcterms:modified>
</cp:coreProperties>
</file>