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FB279-D214-F2E4-C7D7-EFE883B8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C2B74F-790A-FD54-5B50-5372C61C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0529-C85D-4527-B17D-3058A8BD201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51F848-38D1-E2CA-4079-BCEB3F0B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E27E72-18C9-957C-FD79-A600B4EC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1764-0CE0-4475-8FC7-D3281FE63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61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09C6E-5F84-7BE1-DAE1-833409FE2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78CE98-F4A4-AA4B-7E73-55CF92F91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64F47F-BD7A-7410-8DC1-ECD4272A3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20529-C85D-4527-B17D-3058A8BD201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76139-F902-B37F-6019-2157B523E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754508-22AA-3779-33F7-A4F8AA18D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91764-0CE0-4475-8FC7-D3281FE63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0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DC48384-A614-364E-9CC0-FC7C16C8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Arial"/>
                <a:ea typeface="Arial"/>
                <a:cs typeface="Arial"/>
                <a:sym typeface="Arial"/>
              </a:rPr>
              <a:t>Нейронная сеть как новый метод исследования в количественной минералогии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CD814C-AA85-CAE6-E6BD-03A07B1239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1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F6E8A81-B7D0-CE98-42FA-D19C5CF9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Оценка погрешности метода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011380-E5FC-C875-3AF8-6B579C4D87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5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44130E4-014A-0657-F04C-A17D6E7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95C356-ECAB-0E3A-8E2A-43C858E7BF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63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AC5CF30-8781-E75A-1C1D-083B3A61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Arial"/>
                <a:ea typeface="Arial"/>
                <a:cs typeface="Arial"/>
                <a:sym typeface="Arial"/>
              </a:rPr>
              <a:t>Заключение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A88EBF-6E5C-9D68-D871-0931EF9D78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7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621FB2E-A995-C0AF-FE05-A9F609AB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Геологическое строение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0CF4FB-BC67-E06B-635B-D301D0A523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9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AF41602-C5BC-BFDE-3276-CF68FEC8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Минералого-петрографическая характеристика пород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D11A3F-8E4A-6350-1AE8-D9B203EC36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6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AC8FB16-96AD-CC70-897E-263C77EC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36673A-BAF5-38F6-DF91-8A544A0A5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9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5A9019C-C515-5668-767C-7BD5192D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Сульфидная минерализация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9F6E88-3F8F-7FDC-73A1-5CF435361E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6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441B5F7-D509-F0D8-62CB-AA056D31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075CA6-97D3-1584-AFD2-403918C8C6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6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378C012-8928-4D91-E63C-62516E20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ABD08C-9949-063C-C83F-455B372CC7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1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9D7B9CC-268A-51D0-4CA2-11380E8B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Пользовательский веб-интерфейс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747936-62C2-A833-5F16-7FB9644343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3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90CFCCF-88E3-E3CF-5749-6EFA782F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Процесс обучения нейронной сети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E63D4A-9D6E-B77F-2484-BD01247489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15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Экран (16:9)</PresentationFormat>
  <Paragraphs>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Нейронная сеть как новый метод исследования в количественной минералогии</vt:lpstr>
      <vt:lpstr>Геологическое строение</vt:lpstr>
      <vt:lpstr>Минералого-петрографическая характеристика пород</vt:lpstr>
      <vt:lpstr>Презентация PowerPoint</vt:lpstr>
      <vt:lpstr>Сульфидная минерализация</vt:lpstr>
      <vt:lpstr>Презентация PowerPoint</vt:lpstr>
      <vt:lpstr>Презентация PowerPoint</vt:lpstr>
      <vt:lpstr>Пользовательский веб-интерфейс</vt:lpstr>
      <vt:lpstr>Процесс обучения нейронной сети</vt:lpstr>
      <vt:lpstr>Оценка погрешности метода</vt:lpstr>
      <vt:lpstr>Презентация PowerPoint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Нейронная сеть как новый метод исследования в количественной минералогии</dc:title>
  <dc:creator>Алена Лошакова</dc:creator>
  <cp:lastModifiedBy>Алена Лошакова</cp:lastModifiedBy>
  <cp:revision>1</cp:revision>
  <dcterms:created xsi:type="dcterms:W3CDTF">2023-04-24T06:40:23Z</dcterms:created>
  <dcterms:modified xsi:type="dcterms:W3CDTF">2023-04-24T06:40:23Z</dcterms:modified>
</cp:coreProperties>
</file>