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E5E4E-9424-1C08-FA39-8E7237DD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9FF52B-11F6-D941-CEB7-5A441868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AAEC-4139-4801-876B-D6CFC5C4832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33B517-B969-477C-6BDC-49DCE892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D02463-6840-30E8-CF28-A986BAF3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FC36-2896-4E96-B9D6-19D166B43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3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1FEBD-BF49-9F0D-9CCC-CB5E077C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F01D5C-8849-B85C-9EB5-84DB25D4B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A61B67-85D5-4D2B-1495-7B31FB985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BAAEC-4139-4801-876B-D6CFC5C4832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3A022-FAB8-D396-F12D-DE1A96F5B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B99F6-4AB1-7D75-A7C1-2E5484863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CFC36-2896-4E96-B9D6-19D166B43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0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AB4960-E934-410C-8A5B-88209EAB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>
                <a:solidFill>
                  <a:srgbClr val="2F506F"/>
                </a:solidFill>
                <a:latin typeface="+mn-lt"/>
              </a:rPr>
              <a:t>Минералогическое районирование Ыгыаттинского алмазоносного района</a:t>
            </a:r>
            <a:br>
              <a:rPr lang="ru-RU" sz="3000">
                <a:solidFill>
                  <a:srgbClr val="2F506F"/>
                </a:solidFill>
                <a:latin typeface="+mn-lt"/>
              </a:rPr>
            </a:br>
            <a:r>
              <a:rPr lang="ru-RU" sz="3000">
                <a:solidFill>
                  <a:srgbClr val="2F506F"/>
                </a:solidFill>
                <a:latin typeface="+mn-lt"/>
              </a:rPr>
              <a:t>(Западная Якутия)</a:t>
            </a:r>
            <a:br>
              <a:rPr lang="ru-RU" sz="3000">
                <a:solidFill>
                  <a:srgbClr val="2F506F"/>
                </a:solidFill>
                <a:latin typeface="+mn-lt"/>
              </a:rPr>
            </a:br>
            <a:br>
              <a:rPr lang="ru-RU" sz="2279">
                <a:solidFill>
                  <a:srgbClr val="2F506F"/>
                </a:solidFill>
                <a:latin typeface="+mn-lt"/>
              </a:rPr>
            </a:br>
            <a:r>
              <a:rPr lang="ru-RU" sz="2279">
                <a:solidFill>
                  <a:srgbClr val="2F506F"/>
                </a:solidFill>
                <a:latin typeface="+mn-lt"/>
              </a:rPr>
              <a:t>Шахурдина Н.К., Тарских О.В.</a:t>
            </a:r>
            <a:br>
              <a:rPr lang="en-US" sz="2279">
                <a:solidFill>
                  <a:srgbClr val="2F506F"/>
                </a:solidFill>
                <a:latin typeface="+mn-lt"/>
              </a:rPr>
            </a:br>
            <a:br>
              <a:rPr lang="en-US" sz="2279">
                <a:solidFill>
                  <a:srgbClr val="2F506F"/>
                </a:solidFill>
                <a:latin typeface="Avenir Next Cyr" panose="020B0503020202020204" pitchFamily="34" charset="-52"/>
              </a:rPr>
            </a:br>
            <a:br>
              <a:rPr lang="en-US" sz="2279">
                <a:solidFill>
                  <a:schemeClr val="accent1"/>
                </a:solidFill>
                <a:latin typeface="Avenir Next Cyr" panose="020B0503020202020204" pitchFamily="34" charset="-52"/>
              </a:rPr>
            </a:br>
            <a:endParaRPr lang="ru-RU" sz="2279" b="0" i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DAC745-E06F-B321-05BC-E7C696E88B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4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8FB99FA-150C-4AE6-5C40-B483DD9C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D2F753-591E-A151-01E0-8840A25526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8323DCC-D3B1-F340-2D53-E31A3351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12002-1782-F3DD-64BA-1DC4D22F91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8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CD6084-0C65-D8AA-62F0-08E3E6C6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CD33F6-F882-73BB-3AF7-462D0CE319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A52701A-90F1-7F41-A305-6AEFEFD2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0E9E72-1D26-BB01-035E-C6053E8566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1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03398BC-227D-EC9E-12CB-53957D9C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E0DE75-E9DC-B6E1-F45B-B114988DB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5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06F7016-5ED8-E9E7-7440-438B122B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6EF64F-E41E-CEB5-7D63-72872F00D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1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90E3E72-F6BE-F838-2EF7-19F4A815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616A8C-44FC-05B3-CCE3-9804CB9373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6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B8E887A-072F-8A9B-320F-FBAD622D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A4F0D6-AD43-9D32-D30A-25F81AACD5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4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79CB6AD-692F-D9AC-1812-5C8B49EB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08D228-A10A-1756-63CD-72145EB9F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6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6D246C-7230-0541-AEC1-CD6223ED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0F505B-9258-0134-EEE5-CC99350162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A1D3BD0-5D77-7D8F-EF03-6FFB2709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0873CB-C2E5-32BF-D089-232A6A2848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7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A19CEE8-FC18-1E9E-55C1-A4C6216E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1BB097-CCA0-5F4F-FDD2-A35E8D7A85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3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Avenir Next Cyr</vt:lpstr>
      <vt:lpstr>Calibri</vt:lpstr>
      <vt:lpstr>Calibri Light</vt:lpstr>
      <vt:lpstr>Тема Office</vt:lpstr>
      <vt:lpstr>Минералогическое районирование Ыгыаттинского алмазоносного района (Западная Якутия)  Шахурдина Н.К., Тарских О.В.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Минералогическое районирование Ыгыаттинского алмазоносного района (Западная Якутия)  Шахурдина Н.К., Тарских О.В.   </dc:title>
  <dc:creator>Алена Лошакова</dc:creator>
  <cp:lastModifiedBy>Алена Лошакова</cp:lastModifiedBy>
  <cp:revision>1</cp:revision>
  <dcterms:created xsi:type="dcterms:W3CDTF">2023-04-24T11:24:16Z</dcterms:created>
  <dcterms:modified xsi:type="dcterms:W3CDTF">2023-04-24T11:24:16Z</dcterms:modified>
</cp:coreProperties>
</file>