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5A056-2854-F45B-8A72-D51C4F2D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75123F-1E04-08B6-8AAA-56BD0ADE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7769-662A-40B4-A6D6-9757C473E01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93F236-2E29-A4A3-4BD5-F5E41CD5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3EA44F-6314-5E51-0675-A6A0D437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CC6C-8C2B-4BB0-8E8C-5D38282E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9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02251-B657-E775-D1A2-EECC8E3E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4BF30-CFAA-8FBD-A0E8-0DD9FF4D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193A3-4262-74F7-8B52-9AEE5D042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7769-662A-40B4-A6D6-9757C473E01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AFDAC-1B29-F845-BBA3-B964CB1D8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C184D-6844-8B9A-A290-E250BD788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CC6C-8C2B-4BB0-8E8C-5D38282E9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64AAD41-99AE-5080-3EF8-9EC8C7D5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ОПЕРАТИВНЫЙ АНАЛИЗ ПРИРОДЫ</a:t>
            </a:r>
            <a:br>
              <a:rPr lang="ru-RU" sz="2100" b="1">
                <a:latin typeface="Book Antiqua" panose="02040602050305030304" pitchFamily="18" charset="0"/>
              </a:rPr>
            </a:br>
            <a:r>
              <a:rPr lang="ru-RU" sz="2100" b="1">
                <a:latin typeface="Book Antiqua" panose="02040602050305030304" pitchFamily="18" charset="0"/>
              </a:rPr>
              <a:t>МАГНИТНЫХ АНОМАЛИЙ, С ЦЕЛЬЮ</a:t>
            </a:r>
            <a:br>
              <a:rPr lang="ru-RU" sz="2100" b="1">
                <a:latin typeface="Book Antiqua" panose="02040602050305030304" pitchFamily="18" charset="0"/>
              </a:rPr>
            </a:br>
            <a:r>
              <a:rPr lang="ru-RU" sz="2100" b="1">
                <a:latin typeface="Book Antiqua" panose="02040602050305030304" pitchFamily="18" charset="0"/>
              </a:rPr>
              <a:t>МИНИМИЗАЦИИ ЗАВЕРКИ «ЛОЖНЫХ» ОБЪЕКТОВ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A4DB27-C129-9298-6A1A-A2BFE98FE4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0C9D5AB-D502-E26F-AE6F-0E5FB964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Пример расчёта величины Каппа-вклада (ПГУ-26), вар. 1</a:t>
            </a:r>
            <a:br>
              <a:rPr lang="ru-RU" sz="2100" b="1">
                <a:latin typeface="Book Antiqua" panose="02040602050305030304" pitchFamily="18" charset="0"/>
              </a:rPr>
            </a:b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EE574F-9E4B-547B-3AED-0ECBD5BD5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11950F8-FBB8-A962-CD48-8B79AE2E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Пример расчёта величины Каппа-вклада (ПГУ-26), вар. 2</a:t>
            </a:r>
            <a:br>
              <a:rPr lang="ru-RU" sz="2100" b="1">
                <a:latin typeface="Book Antiqua" panose="02040602050305030304" pitchFamily="18" charset="0"/>
              </a:rPr>
            </a:b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5F9489-EB53-0C7F-8FC2-D8DF9E6B04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05C984-B38F-623D-687F-4ED14DCC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Пример расчёта величины Каппа-вклада в трубке (1988 г.)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12C289-5117-BECF-8099-954E2F971B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2B2146-D237-2F80-091D-65739B87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Практическая польза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01B42-384D-2207-DCD7-3E612759F6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0FA498-EEEC-BC1B-6E25-5EF83869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>
                <a:latin typeface="Book Antiqua" panose="02040602050305030304" pitchFamily="18" charset="0"/>
              </a:rPr>
              <a:t>БЛАГОДАРЮ ЗА ВНИМАНИЕ!</a:t>
            </a:r>
            <a:endParaRPr lang="en-US" sz="25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2242BB-9E97-D42F-C1D0-B3C01C1183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C1CFED1-6C16-1F5C-B6FD-A71BA475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Одно из оснований для продолжения поисковых работ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4FA82-D0CC-2C50-95C3-DDBAA10183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66A041-FE52-0A72-9440-9132BD97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Результаты магнитной съёмки на примере аномалии 636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2DACB-594F-00C3-8AC6-43B7F3BC2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7ECC39-EFA9-57C0-2542-7C877AC0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Результаты магнитной съёмки на примере ПГУ-27 (тр. 685)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2DBF8F-EEE6-92C7-8175-AF08DDF31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5D1C9F-1A1C-AD30-2D30-40E50FBF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Результаты магнитной съёмки на примере тела 734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2D90DF-2CB8-8302-AE01-A2FDD463F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F44DF2-3BC9-12DD-7834-498C62BD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Сложности определения природы магнитных аномалий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324CAF-E549-5A61-F93D-F890B84E3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0F4167D-8B8C-AA23-A5F1-19667DE2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Расчёт величины Каппа-вклада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319B7D-FA66-0D94-4A88-102439B9CE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0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23D413-6957-BD4E-7574-C40C4A13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Пример расчёта величины Каппа-вклада (ПГУ-9)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5F57FE-C119-911C-8FC2-6BB9D11E7D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63B5E4-FBD5-4818-3509-FAA356DD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100" b="1">
                <a:latin typeface="Book Antiqua" panose="02040602050305030304" pitchFamily="18" charset="0"/>
              </a:rPr>
              <a:t>Пример расчёта величины Каппа-вклада (ПГУ-12)</a:t>
            </a:r>
            <a:endParaRPr lang="en-US" sz="21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E255B7-D3F0-916F-05E7-FA8FACA3E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Тема Office</vt:lpstr>
      <vt:lpstr>ОПЕРАТИВНЫЙ АНАЛИЗ ПРИРОДЫ МАГНИТНЫХ АНОМАЛИЙ, С ЦЕЛЬЮ МИНИМИЗАЦИИ ЗАВЕРКИ «ЛОЖНЫХ» ОБЪЕКТОВ</vt:lpstr>
      <vt:lpstr>Одно из оснований для продолжения поисковых работ</vt:lpstr>
      <vt:lpstr>Результаты магнитной съёмки на примере аномалии 636</vt:lpstr>
      <vt:lpstr>Результаты магнитной съёмки на примере ПГУ-27 (тр. 685)</vt:lpstr>
      <vt:lpstr>Результаты магнитной съёмки на примере тела 734</vt:lpstr>
      <vt:lpstr>Сложности определения природы магнитных аномалий</vt:lpstr>
      <vt:lpstr>Расчёт величины Каппа-вклада</vt:lpstr>
      <vt:lpstr>Пример расчёта величины Каппа-вклада (ПГУ-9)</vt:lpstr>
      <vt:lpstr>Пример расчёта величины Каппа-вклада (ПГУ-12)</vt:lpstr>
      <vt:lpstr>Пример расчёта величины Каппа-вклада (ПГУ-26), вар. 1 </vt:lpstr>
      <vt:lpstr>Пример расчёта величины Каппа-вклада (ПГУ-26), вар. 2 </vt:lpstr>
      <vt:lpstr>Пример расчёта величины Каппа-вклада в трубке (1988 г.)</vt:lpstr>
      <vt:lpstr>Практическая польза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ОПЕРАТИВНЫЙ АНАЛИЗ ПРИРОДЫ МАГНИТНЫХ АНОМАЛИЙ, С ЦЕЛЬЮ МИНИМИЗАЦИИ ЗАВЕРКИ «ЛОЖНЫХ» ОБЪЕКТОВ</dc:title>
  <dc:creator>Алена Лошакова</dc:creator>
  <cp:lastModifiedBy>Алена Лошакова</cp:lastModifiedBy>
  <cp:revision>1</cp:revision>
  <dcterms:created xsi:type="dcterms:W3CDTF">2023-04-24T11:23:09Z</dcterms:created>
  <dcterms:modified xsi:type="dcterms:W3CDTF">2023-04-24T11:23:09Z</dcterms:modified>
</cp:coreProperties>
</file>