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CE9E7-FD7D-2455-3126-0104AFC9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4C9AD-4FDB-A8CD-AFD5-672EE6DE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8C44-3A62-45D3-97AF-0E4A8C469FC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AFB386-434E-9C55-B14E-1861D1DF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609842-F03E-35E9-9CC4-B189E93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52BD-B2D5-4DA4-9EA4-E3899CDA9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9B684-4558-2AE7-E52A-1B07438B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B5467-F44B-6B8B-443F-314304DD8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E3C1F-CA5C-F5AC-C233-468F30557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8C44-3A62-45D3-97AF-0E4A8C469FC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57B09-C236-5AE7-6979-B47C68F7F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E9C14-0695-E31A-7014-DD79BB3A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52BD-B2D5-4DA4-9EA4-E3899CDA9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76A211-5BC9-C3FF-1FD7-2AE66BF1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/>
              <a:t>Алмазоносность Кольского региона</a:t>
            </a:r>
            <a:br>
              <a:rPr lang="ru-RU" sz="4000" b="1" cap="all"/>
            </a:br>
            <a:r>
              <a:rPr lang="ru-RU" sz="4000" b="1" cap="all"/>
              <a:t> по данным изучения индикаторных минералов кимберлитов в ледниковых отложениях</a:t>
            </a:r>
            <a:endParaRPr lang="ru-RU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06A42-0953-E791-28FC-88CFBA9FC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ED4C72-A228-D188-4361-AB5BCB35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59B6D-4E20-9BE6-5AD5-82B0127CD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0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D56225-4A5B-BDF4-E8F0-02E97110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E0FDD-176B-F6F3-56F4-AE78DD4C8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9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FEA73A-2B84-A73A-EC47-DA8D3AAC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14C6BE-58A3-DB45-8681-5EACD0284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2530F4-E540-4405-C0A6-5D64E084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312AE-F7EE-B2D6-231C-D3E374A33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02CDFB-8C32-B961-8D1B-1C4C6C8E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F94C3-AE1B-E307-1A15-8B3CE972C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F89A72-F30D-A4A0-F8F3-B1BCEA40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B8A09-55EE-C5F8-5628-5B3955775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08CC05-611A-1583-2B94-8F899730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1A7782-20B7-2002-ED68-2BD18D1B5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47CA96-32FE-E75B-8834-BA264DB8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0C4AA-21EE-0BB9-30B4-B063B1EF3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4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0F1A6F-C0A3-2783-A88C-3AE32D74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44A32-9F54-DB6C-E76F-95BA8B4EB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2C8FF6-62AF-D93D-832D-5C2CFD02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5E7254-151E-F59A-D354-A4ED37D40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9F5EA5-B128-82C0-3BF8-B9C8F5D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latin typeface="+mn-lt"/>
              </a:rPr>
              <a:t>Модель опробования ледниковых отложений</a:t>
            </a:r>
            <a:br>
              <a:rPr lang="ru-RU" sz="2800" b="1">
                <a:latin typeface="+mn-lt"/>
              </a:rPr>
            </a:br>
            <a:r>
              <a:rPr lang="ru-RU" sz="2800" b="1">
                <a:latin typeface="+mn-lt"/>
              </a:rPr>
              <a:t>на примере кимберлитового поля Куопио-Каави, Финляндия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BE539-F418-7489-964C-D7EF8F7F59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CD838D-AFA4-B7BD-3EFA-11EAD6AE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C35B7B-844A-19FC-5B15-E575CC830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FDD5DD-0C69-45B5-061E-30801F1B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71A07-7C29-1F28-8FE4-39F14424F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D78426-4C82-6AA3-D844-D8D2FFE1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4BE3D-7B3B-CE8E-F52E-5E17A2B08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D71FAC-BBC0-7C95-AE38-3CD1C46F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F1564-EF3A-1730-EE53-1F90AC476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33B6DE-0811-D0CD-C0B8-4601B5F3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02C4C-FA7A-5984-84A1-BD8474BBFE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9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Широкоэкранный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Алмазоносность Кольского региона  по данным изучения индикаторных минералов кимберлитов в ледниковых отложениях</vt:lpstr>
      <vt:lpstr>Презентация PowerPoint</vt:lpstr>
      <vt:lpstr>Презентация PowerPoint</vt:lpstr>
      <vt:lpstr>Модель опробования ледниковых отложений на примере кимберлитового поля Куопио-Каави, Финляндия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Алмазоносность Кольского региона  по данным изучения индикаторных минералов кимберлитов в ледниковых отложениях</dc:title>
  <dc:creator>Алена Лошакова</dc:creator>
  <cp:lastModifiedBy>Алена Лошакова</cp:lastModifiedBy>
  <cp:revision>1</cp:revision>
  <dcterms:created xsi:type="dcterms:W3CDTF">2023-04-24T11:25:42Z</dcterms:created>
  <dcterms:modified xsi:type="dcterms:W3CDTF">2023-04-24T11:25:42Z</dcterms:modified>
</cp:coreProperties>
</file>