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62B82-73F5-BAC4-1FFA-46C001E6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91D9D8-7366-95B8-0E0A-F7815AFD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BE89-6217-4D04-B2E5-0CECD6A0B2D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9E466A-00BD-998D-61FD-4BCEF7B1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03F84A-3CCD-3210-2E5B-C51D215E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36D0-5A15-46CF-AF88-3A711E41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6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B383-DAA4-F396-15D7-B6833876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36B05D-E471-00F9-AA76-F2C77D5F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5A8D5-C02B-51AC-8F43-676C37C1A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BE89-6217-4D04-B2E5-0CECD6A0B2D2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9EFF2-DF6A-568F-D16C-A075A3012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396DF-A13B-A7DC-95A9-20E2918B0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36D0-5A15-46CF-AF88-3A711E41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528C8B-3BFD-A10E-E296-2948C188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024E21-CAFB-4F9C-08A5-C9E52030B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198558-543A-2D2A-BE3D-2DC0B64A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27605-A0B9-9F48-1374-38A1CC553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5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E052C7-89FB-01A2-8665-5AC26EAD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A7326-A12A-A326-24A1-81BB1EC84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C8F545-BFE4-CEDD-60DD-BF9444528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7851A0-EB72-5EF0-8337-340E84ED7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E3C642-F924-BF2D-7050-7E43C852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E7D8F-E6A6-8F31-4BEF-211645E80F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D0F791-C01E-440B-D4C9-6CCDFF9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Цели и задачи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CA9238-214B-2DA7-6C57-06F433A45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DC381E-4275-0BBF-BBDB-7842F3CA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C10311-6AB9-25C3-538A-BF76EFF5B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E00D32-DCB4-2EA2-918A-CA26CAB9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Методика работы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CC853A-C46E-BBFC-A6AD-5641F6C05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5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3B6002-9ACD-908B-A149-A8036088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Геологическая позиция массивов в структуре ППУ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3F851-3D40-4280-6889-0996DC0DB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9F5F5C-5CDF-E9F6-3356-682252C2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Петрография и геохимия рудовмещающих пород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E1543-1B7B-9013-575E-AC2C262DD4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2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AD8B7B-64A2-9A49-679D-F9875B74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>
                <a:latin typeface="Times New Roman" pitchFamily="18" charset="0"/>
                <a:cs typeface="Times New Roman" pitchFamily="18" charset="0"/>
              </a:rPr>
              <a:t>Породообразующие минералы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006D6-82B8-84D1-DC3F-764851EFC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4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D97DCE-8656-5E8E-FFAE-7418A6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9E48DD-4ED6-1A02-1A18-112C4A1DF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6CA457-4019-2768-D6D7-A9F8ACF6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1F957-5A8E-7874-C2CB-EB6164A7E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1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Широкоэкранный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Цели и задачи работы</vt:lpstr>
      <vt:lpstr>Презентация PowerPoint</vt:lpstr>
      <vt:lpstr>Методика работы</vt:lpstr>
      <vt:lpstr>Геологическая позиция массивов в структуре ППУ</vt:lpstr>
      <vt:lpstr>Петрография и геохимия рудовмещающих пород </vt:lpstr>
      <vt:lpstr>Породообразующие минералы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2022-05-05T12:34:06Z</dcterms:created>
  <dcterms:modified xsi:type="dcterms:W3CDTF">2022-05-05T12:34:06Z</dcterms:modified>
</cp:coreProperties>
</file>