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7D496-3169-B8C5-BE94-EEBF85146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39990BE-CBFF-DA3D-9CCC-51FD10B32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5FF2-9614-4DA4-8648-4391729BA181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ED83C7B-F260-ECAE-DE85-9466D562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0D2D8F-EF32-D509-180C-26CB356E9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EC0C-AABB-48B1-92E1-60A9A8AEC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27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49B9C8-54A0-65C3-83FE-C7463F588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5F9B1A-C32D-E132-BDD4-70B5DD663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201785-21E7-1F95-351F-D3407AA0AC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95FF2-9614-4DA4-8648-4391729BA181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6C8118-CA58-FE78-886E-695BEFDFCE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FB268E-A503-14ED-7C5D-8AD985E2A7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EEC0C-AABB-48B1-92E1-60A9A8AEC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289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BCAD85A-2831-B5F0-8D1D-30E72E4DC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НОВЫЕ ДАННЫЕ О МАГМАТИЗМЕ НЁНОКСКОГО ПОЛЯ </a:t>
            </a:r>
            <a:br>
              <a:rPr lang="ru-RU" altLang="ru-RU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</a:br>
            <a:br>
              <a:rPr lang="ru-RU" altLang="ru-RU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</a:br>
            <a:r>
              <a:rPr lang="ru-RU" altLang="ru-RU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И </a:t>
            </a:r>
            <a:br>
              <a:rPr lang="ru-RU" altLang="ru-RU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</a:br>
            <a:r>
              <a:rPr lang="ru-RU" altLang="ru-RU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ПЕРСПЕКТИВАХ АЛМАЗОНОСНОСТИ ОНЕЖСКОГО ПОЛУОСТРОВА </a:t>
            </a:r>
            <a:br>
              <a:rPr lang="ru-RU" altLang="ru-RU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</a:br>
            <a:r>
              <a:rPr lang="ru-RU" altLang="ru-RU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(Архангельская алмазоносная провинция)</a:t>
            </a:r>
            <a:r>
              <a:rPr lang="ru-RU" altLang="ru-RU" sz="36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DAD813-81BD-4F3F-AA5C-1ECEDC8258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60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31538E4-C1CE-558D-42A7-A4A920FF0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6FB01F-2641-3468-DE82-34635DC60F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67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A156C38-F276-4FC0-4F26-F2A576B92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D2F8E7-00F9-BF70-67B0-5D3B089200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04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0E348FB-9A8A-1887-D31C-209684B38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B807DF-8112-AE42-1D08-6F14234BDF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82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206A0A1-6F78-94CA-C228-C97F7DA1B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C7AA07-6EB1-26D2-A5E5-B8163CC973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1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4624951-48C7-DDA6-64D3-A54303A6F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FA9F1C-5069-64E5-9ADD-919EDB7BDB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15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A1834DA-AF15-173F-68C6-AA72C44BC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6B8A18-2D9A-A081-7E0F-EDDC8E7494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88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FAFB824-D902-1056-9A15-E8136586F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38D6D8-4316-FE5F-9FC3-52C3ED6A71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45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CB8C7C1-6D34-FA8F-A499-DD5DCBDD1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DFC2A5-2944-F809-72EE-1F62608FF0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83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1433DF8-C352-675D-DF21-7807DF23E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1CDB9C-F6CC-6680-8F8E-98419ABA50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86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A4D174E-7D64-A613-20CD-744B927B9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0F6694-5B63-83F2-92FB-87FCC97B95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92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5815E29-9AB0-6A4E-36FB-9169B73CD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08E114-876B-8D06-476F-7F51ACBAE5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70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385D23B-16D2-4AE9-0F7E-1E0FDC129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001116-3926-5EB7-B2B5-6A4B29D439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2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C79FD69-455B-17CD-6ED8-95BB6E199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0A1144-3F14-F7E9-A793-23629DFBB7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56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14F702C-5400-C803-5342-292B04EEA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C72AF5-BA80-8033-1235-A6AEBC5AD1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47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B4497FB-6213-8476-D39D-10BD06E2F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6C3997-B187-F84F-AF5F-F9785F8677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66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2F7B2C4-4C94-7918-982E-6EA539FC3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B78912-35BA-223F-E7AB-A933234D09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7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D19A3D1-CCC7-2D1E-35BD-9C2DF1692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C0949E-0B2E-9644-BCFC-14E15FFF3C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2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5353066-9DFD-EA58-0929-24E8E65CC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6ACA3D-3C81-40EE-6D1D-41E564B89E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80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2AB01FE-7462-5776-0433-88F809EFB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8B3A36-5E69-FFF3-96BF-CD318CC5BC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4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1E55FD3-2987-02C0-22E4-7FDFC8272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48FD95-999C-F580-3CFF-9881FBB7BC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07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EC5B963-D7B2-CE73-ACC2-190D445A9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249252-B22A-50F1-0C4D-7011A3A2EC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15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ADA7201-8658-39E7-B532-F7BF90568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A303BB-54FE-0FC9-44D0-96073B92BA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467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DB07A6A-1A2C-C14E-7FB1-0BF6B1500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4A404E-6846-D5A7-0C91-977B1E91CB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616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29241D3-05A4-CDF1-7DB1-5C18DE531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D51641-3BE9-9C7B-D7FF-8F1AC02C15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68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ED86B80-6473-379F-E9AE-5429F8280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6B2C05-023A-E297-5B4C-19A669E481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07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73252C6-B18B-B9A6-59A7-D4B5A4AFE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41DB86-4EF5-12EA-7C29-6CA9A39FB9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07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6C8B7D8-7DCA-32AA-3151-28764E35E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8127FF-45DC-5696-83C6-D83C1F802F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48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EA83571-5098-9731-B684-32804234E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D9F807-943A-5143-D8C5-861F9E6696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4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154A9F4-4651-3AC8-AEDE-67EA96467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641758-D1F2-902D-5D5C-62BFF9FDCF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61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95D5A4E-DAB8-7176-973C-B5ADAB5E5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D06013-EF99-6924-7690-7BE1BCC01E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888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</Words>
  <Application>Microsoft Office PowerPoint</Application>
  <PresentationFormat>Экран (4:3)</PresentationFormat>
  <Paragraphs>1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Тема Office</vt:lpstr>
      <vt:lpstr>НОВЫЕ ДАННЫЕ О МАГМАТИЗМЕ НЁНОКСКОГО ПОЛЯ   И  ПЕРСПЕКТИВАХ АЛМАЗОНОСНОСТИ ОНЕЖСКОГО ПОЛУОСТРОВА  (Архангельская алмазоносная провинция)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ДАННЫЕ О МАГМАТИЗМЕ НЁНОКСКОГО ПОЛЯ   И  ПЕРСПЕКТИВАХ АЛМАЗОНОСНОСТИ ОНЕЖСКОГО ПОЛУОСТРОВА  (Архангельская алмазоносная провинция) </dc:title>
  <dc:creator>Алена Лошакова</dc:creator>
  <cp:lastModifiedBy>Алена Лошакова</cp:lastModifiedBy>
  <cp:revision>1</cp:revision>
  <dcterms:created xsi:type="dcterms:W3CDTF">2022-05-05T12:42:46Z</dcterms:created>
  <dcterms:modified xsi:type="dcterms:W3CDTF">2022-05-05T12:42:46Z</dcterms:modified>
</cp:coreProperties>
</file>