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CDDE-2388-0ACA-4C20-1867FFD2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9BCFD-54B4-3A2D-229D-8195800B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F40D-F111-40BF-A9FC-50656EEC738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E08065-B389-32E0-1EC8-EA4B20B1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D4FD45-7467-FB8A-5028-D427CC85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1AFB-FC09-4606-BF90-D0998D2A2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3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7161D-4BD2-307C-1370-71E3A171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8B450-F5AE-242B-13B2-37510D1E5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DCC05-310D-BEB3-603A-45D3CCE7E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F40D-F111-40BF-A9FC-50656EEC738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B28C8-2DC0-8A8F-6685-CEC10634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F2DFB-EC67-1BDC-4BF3-4493B4267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1AFB-FC09-4606-BF90-D0998D2A2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2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57B2BF-7A6A-FD98-80C7-86BA8C54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Состав и строение литосферной мантии </a:t>
            </a:r>
            <a:br>
              <a:rPr lang="ru-R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районе слабоалмазоносной кимберлитовой трубки ЦНИГРИ-Архангельская (Архангельская алмазоносная провинция): </a:t>
            </a:r>
            <a:br>
              <a:rPr lang="ru-R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данные по составу ксенокристов гранатов.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1E91C-F977-CD8A-3FD6-E390B6F6D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6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1357C6-3D7A-D393-A3AB-E45D8803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B6799-E108-C361-B160-5FDD89143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2B9F31-54E2-85C7-9047-C81C5868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414E5-473F-311B-651B-CA25D1FE4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62FA85-729F-996B-9AE8-A6B10DA3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35A8F-A5FF-E288-2C68-064571DB8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87C812-F5C9-7903-DB74-9AAC8476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4243D2-45A4-DEF6-E3AB-974E18AC8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0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0D53B4-EABD-4EA0-D0CF-CFA164AF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7CDAE-7B69-E5B0-A259-2238168E7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C0C13F-3CE8-B805-D152-707C8125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74E71-27D6-AD57-944C-7041DD269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8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550A0E-D769-6A5A-5C45-5450BC57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15EFAF-3FFE-F45C-6B11-FF5333B55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07164F-D7CB-21A0-1196-6F2267B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C30B8F-A3C5-5B07-7D2A-55A1499C9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5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6A6EB3-D5A3-DD5D-98E4-76CA1F1B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9D9AD-7260-18AB-0DA7-31DAF7942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ABABC4-5F41-56A6-BD7A-918A316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482C3-4E43-F8D0-ED0D-F734EB867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9761C5-3397-965F-D690-68ADE430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50D73-7476-18C3-74F2-7F98152AE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BDCC3A-DFB9-CFCA-AB4C-9E67484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A56AE-3751-3227-9150-BAB299A66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25412C-839D-0FA4-8205-EFFB2864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E227A-5DB9-3CED-ED84-79BB108D4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07A6E4-6740-BF5E-4C74-16C0813A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B08715-98C5-2D3A-E361-00CA048DE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FE1D09-BA2F-06B5-5198-896E1A1A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8DF5A-DDB5-62A9-3DF9-A39431C93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8D9299-3793-22F6-43CE-DE338ECA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0CDD7-50C5-F494-BE53-FB0FC7B04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56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DCC971-25F9-8DEA-E30D-FEB4065D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27DE9-8ADC-16E6-7AA7-34648D3D9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233CDE-71F3-2905-46CA-5B7D889E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0AE55-8CF9-B802-86D3-0AFDC5656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ECB26A-908D-DE9C-2658-BA4340BF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BF0FC6-6EAA-C83E-772E-434C0C6B1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C61B44-D4F1-1DDE-C43C-246D3DCF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0DFEC-300F-2830-152C-4532F2FA0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2D5D4B-4FB1-CC96-8A48-C9AAB4A6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8A32B-203F-A64B-3ECC-6B6179351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7F8E8A-33E3-A54B-4CA7-BCC788BB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04EF9-2BF3-A89F-6334-D7602A8F5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0664D2-D2C9-FB2F-DD52-472DA02F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50D15-36F1-B29A-F4CC-D58D2F0D8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459AD8-A8B3-CDC0-5762-727A8C94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D4D4A0-D116-5C6D-9886-8BF0160FA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D0196D-27BC-4C14-2416-32DDEC29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43F5CC-1871-A149-BB77-EE1EBC766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9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Состав и строение литосферной мантии  в районе слабоалмазоносной кимберлитовой трубки ЦНИГРИ-Архангельская (Архангельская алмазоносная провинция):  данные по составу ксенокристов гранатов.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и строение литосферной мантии  в районе слабоалмазоносной кимберлитовой трубки ЦНИГРИ-Архангельская (Архангельская алмазоносная провинция):  данные по составу ксенокристов гранатов.</dc:title>
  <dc:creator>Алена Лошакова</dc:creator>
  <cp:lastModifiedBy>Алена Лошакова</cp:lastModifiedBy>
  <cp:revision>1</cp:revision>
  <dcterms:created xsi:type="dcterms:W3CDTF">2022-05-05T12:36:21Z</dcterms:created>
  <dcterms:modified xsi:type="dcterms:W3CDTF">2022-05-05T12:36:21Z</dcterms:modified>
</cp:coreProperties>
</file>