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8A32D-55C1-7E08-9250-4737B7C8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9A2C03-E90E-9BAE-D243-945C6DF6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7C98-EAEB-4BDE-8851-8792302F7AB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E1A8D7-5D96-4FE1-E6BE-3CF8B850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E3A9DE-D9CE-E283-C344-3C20ECE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9CDF-8976-4367-86E0-B42420458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2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2D4D1-C8DA-7D88-0DD5-8F61D7E3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034305-218F-85A8-551F-BAE3088C4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A1860-DC2F-FC97-3834-5F405F66C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B7C98-EAEB-4BDE-8851-8792302F7AB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84D605-11FE-C161-921C-25E7859F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133934-58C9-A48A-E363-59FA6BE23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9CDF-8976-4367-86E0-B42420458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3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FD6F006-7C39-9848-211F-BAD522AD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altLang="ru-RU" sz="4000">
                <a:solidFill>
                  <a:srgbClr val="D59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Никель, кобальт и платиноиды:</a:t>
            </a:r>
            <a:r>
              <a:rPr lang="en-US" altLang="ru-RU" sz="4000">
                <a:solidFill>
                  <a:srgbClr val="D59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altLang="ru-RU" sz="4000">
                <a:solidFill>
                  <a:srgbClr val="D59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4000">
                <a:solidFill>
                  <a:srgbClr val="D59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 </a:t>
            </a:r>
            <a:br>
              <a:rPr lang="ru-RU" altLang="ru-RU" sz="4000">
                <a:solidFill>
                  <a:srgbClr val="D59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4000">
                <a:solidFill>
                  <a:srgbClr val="D59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перспективы развития МСБ </a:t>
            </a:r>
            <a:endParaRPr lang="ru-RU" altLang="ru-RU" sz="4000" dirty="0">
              <a:solidFill>
                <a:srgbClr val="D59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0F20A1-A2E7-C1B7-CEA5-E5279A4013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DE56E3-27B4-E440-AFE7-E6D5F1E1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498FF5-2733-5D05-7FB1-538A183BF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1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5D0D4F1-CB69-CA02-B81C-FE31B9FA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4EF410-AE38-0531-36F1-7250BED6F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0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805DDE-E767-34DD-ED8B-2B7289F7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4D2AE6-A421-264F-9E31-9CA89265A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7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AF13432-0F30-8011-6CA9-6545FF16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08CB1F-311D-7998-2524-632A286D5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6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473BC0-511F-3D85-EF99-7A65788B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E031F4-B37D-ACED-6FF5-A823BF9A76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6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F5209CC-E9C4-D2BE-D23C-8EA5A719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7BB820-F61F-4F05-DEFC-60FE1D064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4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9ABC60-399A-AF94-7CFE-80268EE7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2993E-E6AC-C1E5-3C83-7789C10E35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2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F106E01-2C8E-632A-BE17-DC1B0778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4CD121-7376-0893-9EA2-8042979ED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2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DA609DD-B5A9-0545-5626-42739C2D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3375D7-EE28-82FD-AF79-B228494466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7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B1CB033-A825-55C3-648E-21F138D8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C90C31-496F-266C-DCE4-432C12627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141B25-E7BE-F7A9-1DE2-11DD2996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1CAF1-DDB8-9BB5-D521-ADB805C218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72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329E09-4ECC-7396-76E0-1349461E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C49EC7-728B-378E-C4E2-6FBD65F662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72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6D379E6-A902-D80D-3366-DAF8B8D8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D9E77D-259F-37BA-386D-DB5D137652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4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1BA6B03-36C9-2753-341A-8CF4A8DE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40FE44-FA66-FD83-5A6E-557F6A71F3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3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F490F29-F322-723A-CC38-8CAE8192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5B859E-987A-62CC-4BA6-EA46EA347E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2AF5EB-1FC5-EE3F-AA93-6BE64B24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3C0902-0AB5-8106-B215-953B7F968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A3BC7CD-97AA-208C-FCEE-BBBDB0B8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FC1B19-8112-08D6-A8D4-C62E1BE2EA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C0DC22-0E58-1584-1DCB-7DA6B154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E68C48-CBD2-AE76-2A56-314BB9F88A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8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244C1B9-9270-C4B0-5540-4FCFF0FE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4541E0-BCD8-4424-FC90-ED61D7C886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9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8A2255-ADA8-5A71-B4D8-A9654FED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69F3AD-C7D2-555D-1A99-6CE4E26B7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49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Широкоэкранный</PresentationFormat>
  <Paragraphs>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Тема Office</vt:lpstr>
      <vt:lpstr>Никель, кобальт и платиноиды:  состояние  и перспективы развития МСБ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Никель, кобальт и платиноиды:  состояние  и перспективы развития МСБ </dc:title>
  <dc:creator>Алена Лошакова</dc:creator>
  <cp:lastModifiedBy>Алена Лошакова</cp:lastModifiedBy>
  <cp:revision>1</cp:revision>
  <dcterms:created xsi:type="dcterms:W3CDTF">2022-05-05T12:46:10Z</dcterms:created>
  <dcterms:modified xsi:type="dcterms:W3CDTF">2022-05-05T12:46:10Z</dcterms:modified>
</cp:coreProperties>
</file>